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69" r:id="rId4"/>
    <p:sldId id="266" r:id="rId5"/>
    <p:sldId id="259" r:id="rId6"/>
    <p:sldId id="258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00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viewProps" Target="viewProps.xml" /><Relationship Id="rId10" Type="http://schemas.openxmlformats.org/officeDocument/2006/relationships/slide" Target="slides/slide8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gif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8.xml" /><Relationship Id="rId4" Type="http://schemas.openxmlformats.org/officeDocument/2006/relationships/image" Target="../media/image9.jpeg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014757"/>
            <a:ext cx="9144000" cy="29238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16600" dirty="0">
                <a:latin typeface="NikoshBAN"/>
              </a:rPr>
              <a:t>শুভেচ্ছা</a:t>
            </a:r>
            <a:endParaRPr lang="bn-BD" dirty="0">
              <a:latin typeface="NikoshBAN"/>
            </a:endParaRPr>
          </a:p>
          <a:p>
            <a:pPr algn="r"/>
            <a:r>
              <a:rPr lang="bn-BD" dirty="0"/>
              <a:t>ু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47800" y="0"/>
            <a:ext cx="5867400" cy="4191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92727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বাড়ীর কাজঃ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জামায়াতে সালাত আদায় করলে কী হয় তোমার মতামত লিখ।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954959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ধন্যবাদ।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57400" y="685800"/>
            <a:ext cx="5791200" cy="3048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240" y="823264"/>
            <a:ext cx="4966846" cy="82230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141892"/>
            <a:ext cx="6490607" cy="2062103"/>
          </a:xfrm>
          <a:prstGeom prst="flowChartMagneticDrum">
            <a:avLst/>
          </a:prstGeom>
          <a:solidFill>
            <a:srgbClr val="FFFF00"/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2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মাহফুজুর রহমান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 algn="ctr"/>
            <a:r>
              <a:rPr lang="en-US" sz="32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আমুরোড </a:t>
            </a:r>
            <a:r>
              <a:rPr lang="en-US" sz="320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বিদ্যালয়</a:t>
            </a:r>
          </a:p>
          <a:p>
            <a:pPr marL="342900" indent="-342900" algn="ctr"/>
            <a:r>
              <a:rPr lang="en-US" sz="32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কলেজ চুনারুঘাট,</a:t>
            </a:r>
          </a:p>
          <a:p>
            <a:pPr marL="342900" indent="-342900" algn="ctr"/>
            <a:r>
              <a:rPr lang="en-US" sz="32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হবিগঞ্জ।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ose_and_heart-327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172200" y="2743199"/>
            <a:ext cx="2045311" cy="2066385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E42BE7D5-EAF2-80FE-C0C8-7FDEBBB83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08538"/>
            <a:ext cx="2358276" cy="29478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906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শ্রেনীঃ নবম</a:t>
            </a:r>
            <a:r>
              <a:rPr lang="en-US" sz="48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bn-BD" sz="48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  <a:endParaRPr lang="en-US" sz="48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 বস্তঃ সালাত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19200"/>
            <a:ext cx="7467600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>
                <a:latin typeface="NikoshBAN" pitchFamily="2" charset="0"/>
                <a:cs typeface="NikoshBAN" pitchFamily="2" charset="0"/>
              </a:rPr>
              <a:t> শিখনফলঃ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সালাত কী তা বলতে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সালাতের  ওয়াক্ত উল্লেখ করতে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সালাতের উপকারিতা বিশ্লেষণ 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1399" y="566163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সালাত</a:t>
            </a:r>
          </a:p>
        </p:txBody>
      </p:sp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058746"/>
            <a:ext cx="4800598" cy="2580054"/>
          </a:xfrm>
          <a:prstGeom prst="rect">
            <a:avLst/>
          </a:prstGeom>
        </p:spPr>
      </p:pic>
      <p:pic>
        <p:nvPicPr>
          <p:cNvPr id="5" name="Picture 4" descr="deen-dunia-december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-152400"/>
            <a:ext cx="5715000" cy="3211146"/>
          </a:xfrm>
          <a:prstGeom prst="rect">
            <a:avLst/>
          </a:prstGeom>
        </p:spPr>
      </p:pic>
      <p:pic>
        <p:nvPicPr>
          <p:cNvPr id="6" name="Picture 5" descr="prayer.jpg"/>
          <p:cNvPicPr>
            <a:picLocks noChangeAspect="1"/>
          </p:cNvPicPr>
          <p:nvPr/>
        </p:nvPicPr>
        <p:blipFill rotWithShape="1">
          <a:blip r:embed="rId4"/>
          <a:srcRect b="2855"/>
          <a:stretch/>
        </p:blipFill>
        <p:spPr>
          <a:xfrm>
            <a:off x="4610101" y="3045952"/>
            <a:ext cx="3812778" cy="2592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461808"/>
            <a:ext cx="62484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কাজঃ সালাত কী?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270164"/>
            <a:ext cx="7086600" cy="3692236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080808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জোড়ায় কাজঃ</a:t>
            </a:r>
          </a:p>
          <a:p>
            <a:pPr>
              <a:buFont typeface="Wingdings" pitchFamily="2" charset="2"/>
              <a:buChar char="v"/>
            </a:pPr>
            <a:r>
              <a:rPr lang="bn-BD" sz="5400" dirty="0">
                <a:latin typeface="NikoshBAN" pitchFamily="2" charset="0"/>
                <a:cs typeface="NikoshBAN" pitchFamily="2" charset="0"/>
              </a:rPr>
              <a:t>সালাতের  ওয়াক্ত সমূহ লিখ।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52" b="5308"/>
          <a:stretch/>
        </p:blipFill>
        <p:spPr>
          <a:xfrm>
            <a:off x="2667000" y="76200"/>
            <a:ext cx="4314825" cy="4045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860935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দলীয় কাজঃ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সালাতের সামাজিক গুরুত্ব বর্ণনা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76400" y="304800"/>
            <a:ext cx="6096000" cy="4191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524000"/>
            <a:ext cx="6781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১।নামাজ মানুষকে কী কী কাজ থেকে বিরত রাখে।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২।নামাজ মানুষকে সঠিক পথ দেখায়,বিশ্লেষন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</TotalTime>
  <Words>99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8801753039675</cp:lastModifiedBy>
  <cp:revision>145</cp:revision>
  <dcterms:created xsi:type="dcterms:W3CDTF">2006-08-16T00:00:00Z</dcterms:created>
  <dcterms:modified xsi:type="dcterms:W3CDTF">2022-10-23T03:27:26Z</dcterms:modified>
</cp:coreProperties>
</file>