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70" r:id="rId10"/>
    <p:sldId id="271" r:id="rId11"/>
    <p:sldId id="266" r:id="rId12"/>
    <p:sldId id="267" r:id="rId13"/>
    <p:sldId id="269" r:id="rId14"/>
  </p:sldIdLst>
  <p:sldSz cx="12801600" cy="7315200"/>
  <p:notesSz cx="6858000" cy="9144000"/>
  <p:defaultTextStyle>
    <a:defPPr>
      <a:defRPr lang="en-US"/>
    </a:defPPr>
    <a:lvl1pPr marL="0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625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250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875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498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123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748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2374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999" algn="l" defTabSz="11492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34" y="-114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6"/>
          </a:xfrm>
          <a:prstGeom prst="rect">
            <a:avLst/>
          </a:prstGeom>
        </p:spPr>
        <p:txBody>
          <a:bodyPr lIns="114925" tIns="57463" rIns="114925" bIns="5746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  <a:prstGeom prst="rect">
            <a:avLst/>
          </a:prstGeom>
        </p:spPr>
        <p:txBody>
          <a:bodyPr lIns="114925" tIns="57463" rIns="114925" bIns="5746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7315200"/>
          </a:xfrm>
          <a:prstGeom prst="frame">
            <a:avLst>
              <a:gd name="adj1" fmla="val 2749"/>
            </a:avLst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25" tIns="57463" rIns="114925" bIns="5746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14925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69" indent="-430969" algn="l" defTabSz="114925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33766" indent="-359142" algn="l" defTabSz="1149250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562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186" indent="-287312" algn="l" defTabSz="114925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811" indent="-287312" algn="l" defTabSz="114925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0436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062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686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311" indent="-287312" algn="l" defTabSz="114925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25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250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875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498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123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748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74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999" algn="l" defTabSz="11492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599"/>
            <a:ext cx="6553200" cy="67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8126"/>
            <a:ext cx="5943600" cy="684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1295400" y="5105400"/>
            <a:ext cx="10287000" cy="1371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10591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9600" b="1" dirty="0" smtClean="0">
                <a:solidFill>
                  <a:srgbClr val="00B0F0"/>
                </a:solidFill>
              </a:rPr>
              <a:t>أهلا و سهلا مرحيا بكم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711126" y="351689"/>
            <a:ext cx="9896191" cy="109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  <p:pic>
        <p:nvPicPr>
          <p:cNvPr id="3074" name="Picture 2" descr="C:\Users\akbar ali\Downloads\CamScanner 11-09-2022 21.43_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122682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2338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9800" y="304800"/>
            <a:ext cx="8935278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9600" b="1" dirty="0" smtClean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SA" sz="8000" b="1" dirty="0" smtClean="0">
                <a:latin typeface="Times New Roman" pitchFamily="18" charset="0"/>
                <a:cs typeface="Times New Roman" pitchFamily="18" charset="0"/>
              </a:rPr>
              <a:t>لواحد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981200"/>
            <a:ext cx="116586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latin typeface="Times New Roman" pitchFamily="18" charset="0"/>
                <a:cs typeface="Times New Roman" pitchFamily="18" charset="0"/>
              </a:rPr>
              <a:t>بين بعض ألفاظ المهمة</a:t>
            </a:r>
            <a:r>
              <a:rPr lang="ar-SA" sz="5400" b="1" dirty="0" smtClean="0"/>
              <a:t>؟</a:t>
            </a:r>
            <a:endParaRPr lang="ar-MA" sz="5400" b="1" dirty="0" smtClean="0"/>
          </a:p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810000"/>
            <a:ext cx="11811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6000" b="1" dirty="0" smtClean="0"/>
              <a:t>أكتب خمسة ألفاظ من كتابك؟</a:t>
            </a:r>
            <a:endParaRPr lang="en-US" sz="88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09600" y="5257800"/>
            <a:ext cx="116586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السوال : </a:t>
            </a:r>
            <a:r>
              <a:rPr lang="ar-SA" sz="5400" dirty="0" smtClean="0">
                <a:latin typeface="Times New Roman" pitchFamily="18" charset="0"/>
                <a:cs typeface="Times New Roman" pitchFamily="18" charset="0"/>
              </a:rPr>
              <a:t>أذكر ثلاثة ألفاظ ؟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9880" y="303193"/>
            <a:ext cx="7483719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عمل </a:t>
            </a:r>
            <a:r>
              <a:rPr lang="ar-SA" sz="8800" dirty="0">
                <a:latin typeface="Times New Roman" pitchFamily="18" charset="0"/>
                <a:cs typeface="Times New Roman" pitchFamily="18" charset="0"/>
              </a:rPr>
              <a:t>البيت</a:t>
            </a:r>
            <a:r>
              <a:rPr lang="ar-SA" sz="8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231" y="1595735"/>
            <a:ext cx="1022423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السوال: </a:t>
            </a:r>
            <a:r>
              <a:rPr lang="ar-S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أكتب صفحة واحدة ألفاظ العربية؟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4" y="2590800"/>
            <a:ext cx="12226906" cy="4495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599"/>
            <a:ext cx="8229602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28598"/>
            <a:ext cx="4191000" cy="67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362200" y="457200"/>
            <a:ext cx="861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9900" dirty="0" smtClean="0">
                <a:solidFill>
                  <a:srgbClr val="00B0F0"/>
                </a:solidFill>
              </a:rPr>
              <a:t>شكرا لكم</a:t>
            </a:r>
            <a:endParaRPr lang="en-US" sz="199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810000"/>
            <a:ext cx="861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ধন্যবাদ</a:t>
            </a:r>
            <a:endParaRPr lang="en-US" sz="16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L 0.188 0.19075  L 0.125 0.37975  L 0 0.37975  L -0.063 0.19075  L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75  0.042 0.01575  0.052 0.03675  L 0.075 0.08575  C 0.08 0.09625  0.088 0.1015  0.098 0.1015  C 0.112 0.1015  0.124 0.0875  0.125 0.0665  C 0.124 0.049  0.112 0.03325  0.098 0.03325  C 0.088 0.03325  0.08 0.04025  0.075 0.049  L 0.052 0.098  C 0.042 0.119  0.023 0.133  0 0.13475  C -0.023 0.133  -0.042 0.119  -0.052 0.098  L -0.075 0.049  C -0.08 0.04025  -0.088 0.03325  -0.098 0.03325  C -0.112 0.03325  -0.124 0.049  -0.125 0.0665  C -0.124 0.0875  -0.112 0.1015  -0.098 0.1015  C -0.088 0.1015  -0.08 0.09625  -0.075 0.08575  L -0.052 0.03675  C -0.042 0.01575  -0.023 0.00175  0 0  Z" pathEditMode="relative" ptsTypes="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3505200" y="800100"/>
            <a:ext cx="7543800" cy="95250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</a:rPr>
              <a:t>পরিচিতি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5118"/>
            <a:ext cx="2430278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3200400" y="2263515"/>
            <a:ext cx="6248400" cy="381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মোঃ</a:t>
            </a:r>
            <a:r>
              <a:rPr lang="en-US" sz="2800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আকবর</a:t>
            </a:r>
            <a:r>
              <a:rPr lang="en-US" sz="2800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আলী</a:t>
            </a:r>
            <a:endParaRPr lang="en-US" sz="2800" dirty="0" smtClean="0">
              <a:solidFill>
                <a:srgbClr val="0070C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আরবি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শাহ্</a:t>
            </a:r>
            <a:r>
              <a:rPr lang="en-US" sz="2400" dirty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সুলতান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রহ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:)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কামিল</a:t>
            </a:r>
            <a:r>
              <a:rPr lang="en-US" sz="2400" dirty="0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  <a:cs typeface="Times New Roman" pitchFamily="18" charset="0"/>
              </a:rPr>
              <a:t>মাদ্রাসা</a:t>
            </a:r>
            <a:endParaRPr lang="en-US" sz="2400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গোদাগাড়ী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রাজশাহী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/>
                <a:cs typeface="Times New Roman" pitchFamily="18" charset="0"/>
              </a:rPr>
              <a:t>।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itchFamily="18" charset="0"/>
              </a:rPr>
              <a:t>মোবা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Times New Roman" pitchFamily="18" charset="0"/>
              </a:rPr>
              <a:t>: 01728161782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/>
              <a:cs typeface="Times New Roman" pitchFamily="18" charset="0"/>
            </a:endParaRPr>
          </a:p>
        </p:txBody>
      </p:sp>
      <p:pic>
        <p:nvPicPr>
          <p:cNvPr id="17" name="Picture 16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967" y="2743200"/>
            <a:ext cx="3505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974" y="1676400"/>
            <a:ext cx="12039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শ্রেনী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অষ্টম</a:t>
            </a:r>
            <a:endParaRPr lang="ar-S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গুরুত্বপূর্ণ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শব্দাবলী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একাদশ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endParaRPr lang="ar-SA" sz="5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তারিখ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০৬/১১/২০২২ </a:t>
            </a:r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ইং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429000" y="304800"/>
            <a:ext cx="5783729" cy="952500"/>
          </a:xfrm>
          <a:prstGeom prst="flowChartAlternateProcess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পাঠ</a:t>
            </a:r>
            <a:r>
              <a:rPr lang="en-US" sz="6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</a:t>
            </a:r>
            <a:r>
              <a:rPr lang="en-US" sz="6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পরিচিতি</a:t>
            </a:r>
            <a:endParaRPr lang="en-US" sz="6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71600" y="228600"/>
            <a:ext cx="9601196" cy="1295400"/>
          </a:xfrm>
          <a:prstGeom prst="rect">
            <a:avLst/>
          </a:prstGeom>
        </p:spPr>
        <p:txBody>
          <a:bodyPr lIns="114925" tIns="57463" rIns="114925" bIns="57463">
            <a:noAutofit/>
          </a:bodyPr>
          <a:lstStyle/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dobe Fangsong Std R" panose="02020400000000000000" pitchFamily="18" charset="-128"/>
                <a:cs typeface="Arial" panose="020B0604020202020204" pitchFamily="34" charset="0"/>
              </a:rPr>
              <a:t>العنوان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5400" y="1676400"/>
            <a:ext cx="10231190" cy="1166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14925" tIns="57463" rIns="114925" bIns="57463">
            <a:noAutofit/>
          </a:bodyPr>
          <a:lstStyle/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المفردات الهامة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1149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876800"/>
            <a:ext cx="11353800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শব্দাবলী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95500" y="228600"/>
            <a:ext cx="845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নিচের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ছবিগুলোর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দিকে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লক্ষ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করুন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617220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199"/>
            <a:ext cx="6324600" cy="502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36" y="228600"/>
            <a:ext cx="1636128" cy="1219200"/>
          </a:xfrm>
          <a:prstGeom prst="rect">
            <a:avLst/>
          </a:prstGeom>
        </p:spPr>
      </p:pic>
      <p:pic>
        <p:nvPicPr>
          <p:cNvPr id="12" name="Picture 11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007" y="152400"/>
            <a:ext cx="1738386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7" dur="184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8" dur="184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9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0" dur="1845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1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6" dur="184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7" dur="1845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8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9" dur="1845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1211580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304800"/>
            <a:ext cx="11049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rgbClr val="FF0000"/>
                </a:solidFill>
              </a:rPr>
              <a:t>انظر الى الصورة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0608549">
            <a:off x="6628316" y="2258966"/>
            <a:ext cx="749467" cy="27803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196412"/>
            <a:ext cx="11699825" cy="1564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1055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(শিখনফল) </a:t>
            </a:r>
            <a:r>
              <a:rPr kumimoji="0" lang="bn-BD" sz="7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ما يستفاد من الدرس</a:t>
            </a:r>
            <a:endParaRPr kumimoji="0" lang="en-US" sz="7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1676400"/>
            <a:ext cx="11277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marL="430969" lvl="0" indent="-430969" algn="ctr">
              <a:spcBef>
                <a:spcPct val="20000"/>
              </a:spcBef>
              <a:defRPr/>
            </a:pPr>
            <a:r>
              <a:rPr lang="ar-SA" sz="5400" b="1" dirty="0" smtClean="0"/>
              <a:t>الدول الصناعية لا تسمع لدفن النفايات فى ارضها.</a:t>
            </a:r>
            <a:endParaRPr lang="ar-MA" sz="5400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057400" y="3186546"/>
            <a:ext cx="7965837" cy="99752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ar-SA" sz="4400" b="1" dirty="0" smtClean="0"/>
              <a:t>أحد أسباب السرطان النفايات الصناعية.</a:t>
            </a:r>
            <a:endParaRPr lang="en-US" sz="6600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914400" y="4191000"/>
            <a:ext cx="9833858" cy="997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ar-SA" sz="4000" b="1" dirty="0" smtClean="0">
                <a:sym typeface="Wingdings"/>
              </a:rPr>
              <a:t>تحمى البيئة بغرس الاشجار ومحافظة الحيوانات النادرة.</a:t>
            </a:r>
            <a:endParaRPr lang="en-US" sz="54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1371601" y="5257800"/>
            <a:ext cx="9364546" cy="162098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ial" pitchFamily="34" charset="0"/>
              </a:rPr>
              <a:t>تفسد البيئة باحراق الغابات وقتل الحيوانات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711126" y="351689"/>
            <a:ext cx="9896191" cy="952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  <p:pic>
        <p:nvPicPr>
          <p:cNvPr id="1026" name="Picture 2" descr="C:\Users\akbar ali\Downloads\CamScanner 11-09-2022 21.4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4402"/>
            <a:ext cx="12115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711126" y="351689"/>
            <a:ext cx="9896191" cy="109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একক পাঠ </a:t>
            </a:r>
            <a:endParaRPr lang="en-US" sz="4400" b="1" dirty="0"/>
          </a:p>
        </p:txBody>
      </p:sp>
      <p:pic>
        <p:nvPicPr>
          <p:cNvPr id="2050" name="Picture 2" descr="C:\Users\akbar ali\Downloads\CamScanner 11-09-2022 21.4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7829" y="-1840367"/>
            <a:ext cx="5362204" cy="122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0572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137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akbar ali</dc:creator>
  <cp:lastModifiedBy>akbar ali</cp:lastModifiedBy>
  <cp:revision>42</cp:revision>
  <dcterms:created xsi:type="dcterms:W3CDTF">2006-08-16T00:00:00Z</dcterms:created>
  <dcterms:modified xsi:type="dcterms:W3CDTF">2022-11-09T16:01:19Z</dcterms:modified>
</cp:coreProperties>
</file>