
<file path=[Content_Types].xml><?xml version="1.0" encoding="utf-8"?>
<Types xmlns="http://schemas.openxmlformats.org/package/2006/content-types">
  <Default Extension="jpeg" ContentType="image/jpeg"/>
  <Default Extension="jpg" ContentType="image/jpeg"/>
  <Default Extension="mp4" ContentType="video/mp4"/>
  <Default Extension="png" ContentType="image/png"/>
  <Default Extension="rels" ContentType="application/vnd.openxmlformats-package.relationships+xml"/>
  <Default Extension="tmp" ContentType="image/png"/>
  <Default Extension="wdp" ContentType="image/vnd.ms-photo"/>
  <Default Extension="webp" ContentType="image/webp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81" r:id="rId4"/>
    <p:sldId id="403" r:id="rId5"/>
    <p:sldId id="468" r:id="rId6"/>
    <p:sldId id="469" r:id="rId7"/>
    <p:sldId id="259" r:id="rId8"/>
    <p:sldId id="275" r:id="rId9"/>
    <p:sldId id="263" r:id="rId10"/>
    <p:sldId id="404" r:id="rId11"/>
    <p:sldId id="292" r:id="rId12"/>
    <p:sldId id="295" r:id="rId13"/>
    <p:sldId id="407" r:id="rId14"/>
    <p:sldId id="471" r:id="rId15"/>
    <p:sldId id="401" r:id="rId16"/>
    <p:sldId id="284" r:id="rId17"/>
    <p:sldId id="400" r:id="rId18"/>
    <p:sldId id="323" r:id="rId1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user" initials="u" lastIdx="1" clrIdx="0">
    <p:extLst>
      <p:ext uri="{19B8F6BF-5375-455C-9EA6-DF929625EA0E}">
        <p15:presenceInfo xmlns:p15="http://schemas.microsoft.com/office/powerpoint/2012/main" userId="user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CCFF"/>
    <a:srgbClr val="FF33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7" d="100"/>
          <a:sy n="77" d="100"/>
        </p:scale>
        <p:origin x="282" y="12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microsoft.com/office/2016/11/relationships/changesInfo" Target="changesInfos/changesInfo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commentAuthors" Target="comment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hasina momotaj" userId="5ddbf368e3067b53" providerId="LiveId" clId="{87668BA8-CD6B-4D77-8996-BB8FAD0D9D2F}"/>
    <pc:docChg chg="undo custSel addSld modSld sldOrd">
      <pc:chgData name="hasina momotaj" userId="5ddbf368e3067b53" providerId="LiveId" clId="{87668BA8-CD6B-4D77-8996-BB8FAD0D9D2F}" dt="2021-04-30T16:06:30.491" v="10525" actId="14100"/>
      <pc:docMkLst>
        <pc:docMk/>
      </pc:docMkLst>
      <pc:sldChg chg="addSp delSp modSp mod modAnim">
        <pc:chgData name="hasina momotaj" userId="5ddbf368e3067b53" providerId="LiveId" clId="{87668BA8-CD6B-4D77-8996-BB8FAD0D9D2F}" dt="2021-04-26T13:21:15.896" v="4242"/>
        <pc:sldMkLst>
          <pc:docMk/>
          <pc:sldMk cId="142397422" sldId="256"/>
        </pc:sldMkLst>
        <pc:spChg chg="add mod">
          <ac:chgData name="hasina momotaj" userId="5ddbf368e3067b53" providerId="LiveId" clId="{87668BA8-CD6B-4D77-8996-BB8FAD0D9D2F}" dt="2021-04-23T16:32:56.619" v="2543" actId="1076"/>
          <ac:spMkLst>
            <pc:docMk/>
            <pc:sldMk cId="142397422" sldId="256"/>
            <ac:spMk id="2" creationId="{8D884FD6-F21C-4718-8376-402F82DC4520}"/>
          </ac:spMkLst>
        </pc:spChg>
        <pc:spChg chg="add mod">
          <ac:chgData name="hasina momotaj" userId="5ddbf368e3067b53" providerId="LiveId" clId="{87668BA8-CD6B-4D77-8996-BB8FAD0D9D2F}" dt="2021-04-23T16:29:58.915" v="2500" actId="1076"/>
          <ac:spMkLst>
            <pc:docMk/>
            <pc:sldMk cId="142397422" sldId="256"/>
            <ac:spMk id="5" creationId="{8F8A88F3-0F03-4973-B668-C18248DEF520}"/>
          </ac:spMkLst>
        </pc:spChg>
        <pc:grpChg chg="add mod">
          <ac:chgData name="hasina momotaj" userId="5ddbf368e3067b53" providerId="LiveId" clId="{87668BA8-CD6B-4D77-8996-BB8FAD0D9D2F}" dt="2021-04-23T16:29:35.354" v="2491" actId="1076"/>
          <ac:grpSpMkLst>
            <pc:docMk/>
            <pc:sldMk cId="142397422" sldId="256"/>
            <ac:grpSpMk id="6" creationId="{74ECA259-43AF-4419-AC5F-D3A4C2BB7537}"/>
          </ac:grpSpMkLst>
        </pc:grpChg>
        <pc:grpChg chg="mod">
          <ac:chgData name="hasina momotaj" userId="5ddbf368e3067b53" providerId="LiveId" clId="{87668BA8-CD6B-4D77-8996-BB8FAD0D9D2F}" dt="2021-04-21T15:08:01.308" v="944" actId="164"/>
          <ac:grpSpMkLst>
            <pc:docMk/>
            <pc:sldMk cId="142397422" sldId="256"/>
            <ac:grpSpMk id="9" creationId="{7FA1F228-8F8D-4A62-B17F-A5D552DE3727}"/>
          </ac:grpSpMkLst>
        </pc:grpChg>
        <pc:picChg chg="add mod">
          <ac:chgData name="hasina momotaj" userId="5ddbf368e3067b53" providerId="LiveId" clId="{87668BA8-CD6B-4D77-8996-BB8FAD0D9D2F}" dt="2021-04-21T15:08:01.308" v="944" actId="164"/>
          <ac:picMkLst>
            <pc:docMk/>
            <pc:sldMk cId="142397422" sldId="256"/>
            <ac:picMk id="3" creationId="{EC9EA111-DAC5-45E3-95C6-B8D246233281}"/>
          </ac:picMkLst>
        </pc:picChg>
        <pc:picChg chg="add del mod modCrop">
          <ac:chgData name="hasina momotaj" userId="5ddbf368e3067b53" providerId="LiveId" clId="{87668BA8-CD6B-4D77-8996-BB8FAD0D9D2F}" dt="2021-04-20T16:14:48.652" v="89" actId="478"/>
          <ac:picMkLst>
            <pc:docMk/>
            <pc:sldMk cId="142397422" sldId="256"/>
            <ac:picMk id="5" creationId="{FEB6A2A5-0D10-42A9-B493-A6D8AAC2F37D}"/>
          </ac:picMkLst>
        </pc:picChg>
        <pc:picChg chg="add del mod">
          <ac:chgData name="hasina momotaj" userId="5ddbf368e3067b53" providerId="LiveId" clId="{87668BA8-CD6B-4D77-8996-BB8FAD0D9D2F}" dt="2021-04-20T15:41:01.554" v="7" actId="478"/>
          <ac:picMkLst>
            <pc:docMk/>
            <pc:sldMk cId="142397422" sldId="256"/>
            <ac:picMk id="6" creationId="{54F46728-DAA1-43BB-AEB4-D74D448A7CBE}"/>
          </ac:picMkLst>
        </pc:picChg>
        <pc:picChg chg="add mod">
          <ac:chgData name="hasina momotaj" userId="5ddbf368e3067b53" providerId="LiveId" clId="{87668BA8-CD6B-4D77-8996-BB8FAD0D9D2F}" dt="2021-04-23T16:30:04.071" v="2501" actId="1076"/>
          <ac:picMkLst>
            <pc:docMk/>
            <pc:sldMk cId="142397422" sldId="256"/>
            <ac:picMk id="7" creationId="{5529B304-3666-4985-9D6F-8B224657E1B5}"/>
          </ac:picMkLst>
        </pc:picChg>
        <pc:picChg chg="add del mod">
          <ac:chgData name="hasina momotaj" userId="5ddbf368e3067b53" providerId="LiveId" clId="{87668BA8-CD6B-4D77-8996-BB8FAD0D9D2F}" dt="2021-04-20T15:43:36.545" v="9" actId="478"/>
          <ac:picMkLst>
            <pc:docMk/>
            <pc:sldMk cId="142397422" sldId="256"/>
            <ac:picMk id="10" creationId="{4AF59574-E848-4233-ACC3-1D53A79BFCC3}"/>
          </ac:picMkLst>
        </pc:picChg>
        <pc:picChg chg="add del mod">
          <ac:chgData name="hasina momotaj" userId="5ddbf368e3067b53" providerId="LiveId" clId="{87668BA8-CD6B-4D77-8996-BB8FAD0D9D2F}" dt="2021-04-23T16:18:42.199" v="2405" actId="478"/>
          <ac:picMkLst>
            <pc:docMk/>
            <pc:sldMk cId="142397422" sldId="256"/>
            <ac:picMk id="11" creationId="{80778DEA-E9AA-4254-8CE1-A0CE84C25FCA}"/>
          </ac:picMkLst>
        </pc:picChg>
        <pc:picChg chg="add mod">
          <ac:chgData name="hasina momotaj" userId="5ddbf368e3067b53" providerId="LiveId" clId="{87668BA8-CD6B-4D77-8996-BB8FAD0D9D2F}" dt="2021-04-23T16:33:34.759" v="2545" actId="1076"/>
          <ac:picMkLst>
            <pc:docMk/>
            <pc:sldMk cId="142397422" sldId="256"/>
            <ac:picMk id="12" creationId="{EC587A18-866D-4611-9218-4C5AC54AFEDC}"/>
          </ac:picMkLst>
        </pc:picChg>
        <pc:picChg chg="add del mod">
          <ac:chgData name="hasina momotaj" userId="5ddbf368e3067b53" providerId="LiveId" clId="{87668BA8-CD6B-4D77-8996-BB8FAD0D9D2F}" dt="2021-04-20T15:47:36.518" v="20" actId="478"/>
          <ac:picMkLst>
            <pc:docMk/>
            <pc:sldMk cId="142397422" sldId="256"/>
            <ac:picMk id="14" creationId="{940CC116-BC5F-4CE4-A867-954B31BD457D}"/>
          </ac:picMkLst>
        </pc:picChg>
        <pc:picChg chg="add del mod">
          <ac:chgData name="hasina momotaj" userId="5ddbf368e3067b53" providerId="LiveId" clId="{87668BA8-CD6B-4D77-8996-BB8FAD0D9D2F}" dt="2021-04-23T16:19:15.237" v="2409" actId="478"/>
          <ac:picMkLst>
            <pc:docMk/>
            <pc:sldMk cId="142397422" sldId="256"/>
            <ac:picMk id="14" creationId="{E75CAD05-FF7E-43B6-B357-39ED70ACC8F9}"/>
          </ac:picMkLst>
        </pc:picChg>
      </pc:sldChg>
      <pc:sldChg chg="addSp delSp modSp new mod modTransition">
        <pc:chgData name="hasina momotaj" userId="5ddbf368e3067b53" providerId="LiveId" clId="{87668BA8-CD6B-4D77-8996-BB8FAD0D9D2F}" dt="2021-04-21T14:28:05.315" v="900" actId="1076"/>
        <pc:sldMkLst>
          <pc:docMk/>
          <pc:sldMk cId="400674602" sldId="257"/>
        </pc:sldMkLst>
        <pc:spChg chg="del">
          <ac:chgData name="hasina momotaj" userId="5ddbf368e3067b53" providerId="LiveId" clId="{87668BA8-CD6B-4D77-8996-BB8FAD0D9D2F}" dt="2021-04-21T13:10:12.641" v="243" actId="478"/>
          <ac:spMkLst>
            <pc:docMk/>
            <pc:sldMk cId="400674602" sldId="257"/>
            <ac:spMk id="2" creationId="{425E8AB0-E8B6-4E1A-84DA-369FA33693F8}"/>
          </ac:spMkLst>
        </pc:spChg>
        <pc:spChg chg="del">
          <ac:chgData name="hasina momotaj" userId="5ddbf368e3067b53" providerId="LiveId" clId="{87668BA8-CD6B-4D77-8996-BB8FAD0D9D2F}" dt="2021-04-21T13:10:16.532" v="244" actId="478"/>
          <ac:spMkLst>
            <pc:docMk/>
            <pc:sldMk cId="400674602" sldId="257"/>
            <ac:spMk id="3" creationId="{90A41DAC-80ED-4FAE-8D8D-D62A2127CC2D}"/>
          </ac:spMkLst>
        </pc:spChg>
        <pc:spChg chg="add mod">
          <ac:chgData name="hasina momotaj" userId="5ddbf368e3067b53" providerId="LiveId" clId="{87668BA8-CD6B-4D77-8996-BB8FAD0D9D2F}" dt="2021-04-21T13:14:07.940" v="312" actId="164"/>
          <ac:spMkLst>
            <pc:docMk/>
            <pc:sldMk cId="400674602" sldId="257"/>
            <ac:spMk id="4" creationId="{7284B5C1-FB7D-4EFE-8CC3-B3993B42FA2A}"/>
          </ac:spMkLst>
        </pc:spChg>
        <pc:spChg chg="add mod">
          <ac:chgData name="hasina momotaj" userId="5ddbf368e3067b53" providerId="LiveId" clId="{87668BA8-CD6B-4D77-8996-BB8FAD0D9D2F}" dt="2021-04-21T13:19:42.636" v="343" actId="113"/>
          <ac:spMkLst>
            <pc:docMk/>
            <pc:sldMk cId="400674602" sldId="257"/>
            <ac:spMk id="10" creationId="{77040E62-ED54-4F4D-A555-FD436ADF59C0}"/>
          </ac:spMkLst>
        </pc:spChg>
        <pc:spChg chg="add mod">
          <ac:chgData name="hasina momotaj" userId="5ddbf368e3067b53" providerId="LiveId" clId="{87668BA8-CD6B-4D77-8996-BB8FAD0D9D2F}" dt="2021-04-21T14:27:55.843" v="897" actId="1076"/>
          <ac:spMkLst>
            <pc:docMk/>
            <pc:sldMk cId="400674602" sldId="257"/>
            <ac:spMk id="27" creationId="{D1DFC9A0-73DE-49B0-B358-247815B88DEC}"/>
          </ac:spMkLst>
        </pc:spChg>
        <pc:spChg chg="add mod">
          <ac:chgData name="hasina momotaj" userId="5ddbf368e3067b53" providerId="LiveId" clId="{87668BA8-CD6B-4D77-8996-BB8FAD0D9D2F}" dt="2021-04-21T13:57:26.633" v="737" actId="1076"/>
          <ac:spMkLst>
            <pc:docMk/>
            <pc:sldMk cId="400674602" sldId="257"/>
            <ac:spMk id="30" creationId="{57CBE854-0C4B-4E39-89D7-E89D8AE6F1A7}"/>
          </ac:spMkLst>
        </pc:spChg>
        <pc:grpChg chg="add mod">
          <ac:chgData name="hasina momotaj" userId="5ddbf368e3067b53" providerId="LiveId" clId="{87668BA8-CD6B-4D77-8996-BB8FAD0D9D2F}" dt="2021-04-21T13:33:15.795" v="420" actId="164"/>
          <ac:grpSpMkLst>
            <pc:docMk/>
            <pc:sldMk cId="400674602" sldId="257"/>
            <ac:grpSpMk id="9" creationId="{BFB930B8-C61F-404A-B7C2-7E27C8496B8F}"/>
          </ac:grpSpMkLst>
        </pc:grpChg>
        <pc:grpChg chg="add mod">
          <ac:chgData name="hasina momotaj" userId="5ddbf368e3067b53" providerId="LiveId" clId="{87668BA8-CD6B-4D77-8996-BB8FAD0D9D2F}" dt="2021-04-21T14:26:39.039" v="889" actId="164"/>
          <ac:grpSpMkLst>
            <pc:docMk/>
            <pc:sldMk cId="400674602" sldId="257"/>
            <ac:grpSpMk id="24" creationId="{AED0C9F3-ECA8-4216-AC45-A51E53EA6952}"/>
          </ac:grpSpMkLst>
        </pc:grpChg>
        <pc:grpChg chg="add mod">
          <ac:chgData name="hasina momotaj" userId="5ddbf368e3067b53" providerId="LiveId" clId="{87668BA8-CD6B-4D77-8996-BB8FAD0D9D2F}" dt="2021-04-21T14:26:39.039" v="889" actId="164"/>
          <ac:grpSpMkLst>
            <pc:docMk/>
            <pc:sldMk cId="400674602" sldId="257"/>
            <ac:grpSpMk id="35" creationId="{9C5DFBEE-F513-4BBF-B6E7-B55975BB32D7}"/>
          </ac:grpSpMkLst>
        </pc:grpChg>
        <pc:picChg chg="add mod">
          <ac:chgData name="hasina momotaj" userId="5ddbf368e3067b53" providerId="LiveId" clId="{87668BA8-CD6B-4D77-8996-BB8FAD0D9D2F}" dt="2021-04-21T13:14:07.940" v="312" actId="164"/>
          <ac:picMkLst>
            <pc:docMk/>
            <pc:sldMk cId="400674602" sldId="257"/>
            <ac:picMk id="6" creationId="{F38E8E7A-C9EC-4BE2-B0F7-62217EAE4C15}"/>
          </ac:picMkLst>
        </pc:picChg>
        <pc:picChg chg="add mod modCrop">
          <ac:chgData name="hasina momotaj" userId="5ddbf368e3067b53" providerId="LiveId" clId="{87668BA8-CD6B-4D77-8996-BB8FAD0D9D2F}" dt="2021-04-21T13:14:07.940" v="312" actId="164"/>
          <ac:picMkLst>
            <pc:docMk/>
            <pc:sldMk cId="400674602" sldId="257"/>
            <ac:picMk id="8" creationId="{4DBBCFD0-917D-490B-B9D4-17A4BEF59AB3}"/>
          </ac:picMkLst>
        </pc:picChg>
        <pc:picChg chg="add mod modCrop">
          <ac:chgData name="hasina momotaj" userId="5ddbf368e3067b53" providerId="LiveId" clId="{87668BA8-CD6B-4D77-8996-BB8FAD0D9D2F}" dt="2021-04-21T13:33:15.795" v="420" actId="164"/>
          <ac:picMkLst>
            <pc:docMk/>
            <pc:sldMk cId="400674602" sldId="257"/>
            <ac:picMk id="21" creationId="{BAD1F21D-8826-4256-9A9D-599A0C76FD7F}"/>
          </ac:picMkLst>
        </pc:picChg>
        <pc:picChg chg="add mod modCrop">
          <ac:chgData name="hasina momotaj" userId="5ddbf368e3067b53" providerId="LiveId" clId="{87668BA8-CD6B-4D77-8996-BB8FAD0D9D2F}" dt="2021-04-21T13:33:15.795" v="420" actId="164"/>
          <ac:picMkLst>
            <pc:docMk/>
            <pc:sldMk cId="400674602" sldId="257"/>
            <ac:picMk id="23" creationId="{8FD0AFE3-FB5C-4880-916D-656BD7E425B3}"/>
          </ac:picMkLst>
        </pc:picChg>
        <pc:picChg chg="add del mod">
          <ac:chgData name="hasina momotaj" userId="5ddbf368e3067b53" providerId="LiveId" clId="{87668BA8-CD6B-4D77-8996-BB8FAD0D9D2F}" dt="2021-04-21T13:59:24.069" v="738" actId="478"/>
          <ac:picMkLst>
            <pc:docMk/>
            <pc:sldMk cId="400674602" sldId="257"/>
            <ac:picMk id="26" creationId="{58B3D8F4-5905-47C4-B8F8-DDD7F1066211}"/>
          </ac:picMkLst>
        </pc:picChg>
        <pc:picChg chg="add mod">
          <ac:chgData name="hasina momotaj" userId="5ddbf368e3067b53" providerId="LiveId" clId="{87668BA8-CD6B-4D77-8996-BB8FAD0D9D2F}" dt="2021-04-21T13:48:10.316" v="570" actId="1076"/>
          <ac:picMkLst>
            <pc:docMk/>
            <pc:sldMk cId="400674602" sldId="257"/>
            <ac:picMk id="29" creationId="{E7609692-63AF-405E-8069-56574DEFB9E8}"/>
          </ac:picMkLst>
        </pc:picChg>
        <pc:picChg chg="add mod modCrop">
          <ac:chgData name="hasina momotaj" userId="5ddbf368e3067b53" providerId="LiveId" clId="{87668BA8-CD6B-4D77-8996-BB8FAD0D9D2F}" dt="2021-04-21T14:28:05.315" v="900" actId="1076"/>
          <ac:picMkLst>
            <pc:docMk/>
            <pc:sldMk cId="400674602" sldId="257"/>
            <ac:picMk id="32" creationId="{9E652729-1CE2-4DB5-876C-CB27F91508EA}"/>
          </ac:picMkLst>
        </pc:picChg>
        <pc:picChg chg="add mod modCrop">
          <ac:chgData name="hasina momotaj" userId="5ddbf368e3067b53" providerId="LiveId" clId="{87668BA8-CD6B-4D77-8996-BB8FAD0D9D2F}" dt="2021-04-21T14:26:39.039" v="889" actId="164"/>
          <ac:picMkLst>
            <pc:docMk/>
            <pc:sldMk cId="400674602" sldId="257"/>
            <ac:picMk id="34" creationId="{3064DDD6-D18C-4E53-A9FC-7BFDFC208123}"/>
          </ac:picMkLst>
        </pc:picChg>
        <pc:cxnChg chg="add del mod">
          <ac:chgData name="hasina momotaj" userId="5ddbf368e3067b53" providerId="LiveId" clId="{87668BA8-CD6B-4D77-8996-BB8FAD0D9D2F}" dt="2021-04-21T13:25:23.078" v="399" actId="478"/>
          <ac:cxnSpMkLst>
            <pc:docMk/>
            <pc:sldMk cId="400674602" sldId="257"/>
            <ac:cxnSpMk id="12" creationId="{1A27AC52-86CA-47D2-8CF6-049BC1A98031}"/>
          </ac:cxnSpMkLst>
        </pc:cxnChg>
        <pc:cxnChg chg="add del mod">
          <ac:chgData name="hasina momotaj" userId="5ddbf368e3067b53" providerId="LiveId" clId="{87668BA8-CD6B-4D77-8996-BB8FAD0D9D2F}" dt="2021-04-21T13:25:21.547" v="398" actId="478"/>
          <ac:cxnSpMkLst>
            <pc:docMk/>
            <pc:sldMk cId="400674602" sldId="257"/>
            <ac:cxnSpMk id="17" creationId="{7C91CB54-A9B3-45C7-B0C1-E2D261223B93}"/>
          </ac:cxnSpMkLst>
        </pc:cxnChg>
        <pc:cxnChg chg="add del mod">
          <ac:chgData name="hasina momotaj" userId="5ddbf368e3067b53" providerId="LiveId" clId="{87668BA8-CD6B-4D77-8996-BB8FAD0D9D2F}" dt="2021-04-21T13:25:19.969" v="397" actId="478"/>
          <ac:cxnSpMkLst>
            <pc:docMk/>
            <pc:sldMk cId="400674602" sldId="257"/>
            <ac:cxnSpMk id="19" creationId="{04E68FC0-F2A9-4215-8F38-00B77FF3C3A8}"/>
          </ac:cxnSpMkLst>
        </pc:cxnChg>
      </pc:sldChg>
      <pc:sldChg chg="addSp delSp modSp new mod modTransition modAnim">
        <pc:chgData name="hasina momotaj" userId="5ddbf368e3067b53" providerId="LiveId" clId="{87668BA8-CD6B-4D77-8996-BB8FAD0D9D2F}" dt="2021-04-29T14:56:25.690" v="9162"/>
        <pc:sldMkLst>
          <pc:docMk/>
          <pc:sldMk cId="2650725450" sldId="258"/>
        </pc:sldMkLst>
        <pc:spChg chg="add mod">
          <ac:chgData name="hasina momotaj" userId="5ddbf368e3067b53" providerId="LiveId" clId="{87668BA8-CD6B-4D77-8996-BB8FAD0D9D2F}" dt="2021-04-22T16:05:29.921" v="1225" actId="1076"/>
          <ac:spMkLst>
            <pc:docMk/>
            <pc:sldMk cId="2650725450" sldId="258"/>
            <ac:spMk id="2" creationId="{8CDAD4A2-5F59-44F8-A68C-F86063818678}"/>
          </ac:spMkLst>
        </pc:spChg>
        <pc:spChg chg="del">
          <ac:chgData name="hasina momotaj" userId="5ddbf368e3067b53" providerId="LiveId" clId="{87668BA8-CD6B-4D77-8996-BB8FAD0D9D2F}" dt="2021-04-21T14:01:02.594" v="752" actId="478"/>
          <ac:spMkLst>
            <pc:docMk/>
            <pc:sldMk cId="2650725450" sldId="258"/>
            <ac:spMk id="2" creationId="{CD6BE12D-8CB7-424A-951D-A162D3825296}"/>
          </ac:spMkLst>
        </pc:spChg>
        <pc:spChg chg="del">
          <ac:chgData name="hasina momotaj" userId="5ddbf368e3067b53" providerId="LiveId" clId="{87668BA8-CD6B-4D77-8996-BB8FAD0D9D2F}" dt="2021-04-21T14:01:04.625" v="753" actId="478"/>
          <ac:spMkLst>
            <pc:docMk/>
            <pc:sldMk cId="2650725450" sldId="258"/>
            <ac:spMk id="3" creationId="{5BF4D522-5D1B-4848-8BA5-E009E406B28E}"/>
          </ac:spMkLst>
        </pc:spChg>
        <pc:spChg chg="add mod">
          <ac:chgData name="hasina momotaj" userId="5ddbf368e3067b53" providerId="LiveId" clId="{87668BA8-CD6B-4D77-8996-BB8FAD0D9D2F}" dt="2021-04-21T14:01:52.325" v="806" actId="692"/>
          <ac:spMkLst>
            <pc:docMk/>
            <pc:sldMk cId="2650725450" sldId="258"/>
            <ac:spMk id="4" creationId="{FB94F814-74A6-49E3-88A1-7337FCB45146}"/>
          </ac:spMkLst>
        </pc:spChg>
        <pc:spChg chg="add mod">
          <ac:chgData name="hasina momotaj" userId="5ddbf368e3067b53" providerId="LiveId" clId="{87668BA8-CD6B-4D77-8996-BB8FAD0D9D2F}" dt="2021-04-22T16:37:37.049" v="1451" actId="1076"/>
          <ac:spMkLst>
            <pc:docMk/>
            <pc:sldMk cId="2650725450" sldId="258"/>
            <ac:spMk id="5" creationId="{C7D799B8-729C-42E2-A4E4-92091F68B6CC}"/>
          </ac:spMkLst>
        </pc:spChg>
        <pc:spChg chg="add mod">
          <ac:chgData name="hasina momotaj" userId="5ddbf368e3067b53" providerId="LiveId" clId="{87668BA8-CD6B-4D77-8996-BB8FAD0D9D2F}" dt="2021-04-22T14:15:27.910" v="1091" actId="20577"/>
          <ac:spMkLst>
            <pc:docMk/>
            <pc:sldMk cId="2650725450" sldId="258"/>
            <ac:spMk id="10" creationId="{73FCAE5F-A456-4487-A481-991DBAC3DF5E}"/>
          </ac:spMkLst>
        </pc:spChg>
        <pc:spChg chg="add mod">
          <ac:chgData name="hasina momotaj" userId="5ddbf368e3067b53" providerId="LiveId" clId="{87668BA8-CD6B-4D77-8996-BB8FAD0D9D2F}" dt="2021-04-22T14:20:54.308" v="1141" actId="1076"/>
          <ac:spMkLst>
            <pc:docMk/>
            <pc:sldMk cId="2650725450" sldId="258"/>
            <ac:spMk id="11" creationId="{52C3F118-8608-419E-BF22-87CD03C57BA3}"/>
          </ac:spMkLst>
        </pc:spChg>
        <pc:spChg chg="add mod">
          <ac:chgData name="hasina momotaj" userId="5ddbf368e3067b53" providerId="LiveId" clId="{87668BA8-CD6B-4D77-8996-BB8FAD0D9D2F}" dt="2021-04-22T16:20:30.757" v="1314" actId="1076"/>
          <ac:spMkLst>
            <pc:docMk/>
            <pc:sldMk cId="2650725450" sldId="258"/>
            <ac:spMk id="13" creationId="{8EC6931F-1163-418B-A0ED-D15AAD023672}"/>
          </ac:spMkLst>
        </pc:spChg>
        <pc:spChg chg="add mod">
          <ac:chgData name="hasina momotaj" userId="5ddbf368e3067b53" providerId="LiveId" clId="{87668BA8-CD6B-4D77-8996-BB8FAD0D9D2F}" dt="2021-04-22T15:58:08.850" v="1154" actId="20577"/>
          <ac:spMkLst>
            <pc:docMk/>
            <pc:sldMk cId="2650725450" sldId="258"/>
            <ac:spMk id="20" creationId="{39FBDDBA-F259-45D6-BACE-BE5ED87A89C6}"/>
          </ac:spMkLst>
        </pc:spChg>
        <pc:grpChg chg="add mod">
          <ac:chgData name="hasina momotaj" userId="5ddbf368e3067b53" providerId="LiveId" clId="{87668BA8-CD6B-4D77-8996-BB8FAD0D9D2F}" dt="2021-04-21T14:14:21.794" v="874" actId="164"/>
          <ac:grpSpMkLst>
            <pc:docMk/>
            <pc:sldMk cId="2650725450" sldId="258"/>
            <ac:grpSpMk id="19" creationId="{DEAE70AC-2C71-400E-9220-0BC99537D8A8}"/>
          </ac:grpSpMkLst>
        </pc:grpChg>
        <pc:picChg chg="add mod">
          <ac:chgData name="hasina momotaj" userId="5ddbf368e3067b53" providerId="LiveId" clId="{87668BA8-CD6B-4D77-8996-BB8FAD0D9D2F}" dt="2021-04-22T14:09:37.598" v="1026" actId="208"/>
          <ac:picMkLst>
            <pc:docMk/>
            <pc:sldMk cId="2650725450" sldId="258"/>
            <ac:picMk id="3" creationId="{FDF7C08D-0E17-4B02-A4F8-ECA6BCEC657B}"/>
          </ac:picMkLst>
        </pc:picChg>
        <pc:picChg chg="add mod">
          <ac:chgData name="hasina momotaj" userId="5ddbf368e3067b53" providerId="LiveId" clId="{87668BA8-CD6B-4D77-8996-BB8FAD0D9D2F}" dt="2021-04-21T14:14:21.794" v="874" actId="164"/>
          <ac:picMkLst>
            <pc:docMk/>
            <pc:sldMk cId="2650725450" sldId="258"/>
            <ac:picMk id="6" creationId="{B4BA4D56-F2C0-45D4-9D8A-85C8EBF815DC}"/>
          </ac:picMkLst>
        </pc:picChg>
        <pc:picChg chg="add mod">
          <ac:chgData name="hasina momotaj" userId="5ddbf368e3067b53" providerId="LiveId" clId="{87668BA8-CD6B-4D77-8996-BB8FAD0D9D2F}" dt="2021-04-22T14:10:48.794" v="1036" actId="1076"/>
          <ac:picMkLst>
            <pc:docMk/>
            <pc:sldMk cId="2650725450" sldId="258"/>
            <ac:picMk id="7" creationId="{5FBD3A1D-D0C2-4D2D-B697-19B9C37E5C96}"/>
          </ac:picMkLst>
        </pc:picChg>
        <pc:picChg chg="add del mod">
          <ac:chgData name="hasina momotaj" userId="5ddbf368e3067b53" providerId="LiveId" clId="{87668BA8-CD6B-4D77-8996-BB8FAD0D9D2F}" dt="2021-04-21T14:02:46.900" v="814" actId="478"/>
          <ac:picMkLst>
            <pc:docMk/>
            <pc:sldMk cId="2650725450" sldId="258"/>
            <ac:picMk id="8" creationId="{EE18BD1D-AA25-48D0-994C-83DEA344593A}"/>
          </ac:picMkLst>
        </pc:picChg>
        <pc:picChg chg="add mod">
          <ac:chgData name="hasina momotaj" userId="5ddbf368e3067b53" providerId="LiveId" clId="{87668BA8-CD6B-4D77-8996-BB8FAD0D9D2F}" dt="2021-04-22T14:11:11.152" v="1042" actId="208"/>
          <ac:picMkLst>
            <pc:docMk/>
            <pc:sldMk cId="2650725450" sldId="258"/>
            <ac:picMk id="9" creationId="{8D651815-1222-4988-9D69-C9A96C4605AF}"/>
          </ac:picMkLst>
        </pc:picChg>
        <pc:picChg chg="add del mod">
          <ac:chgData name="hasina momotaj" userId="5ddbf368e3067b53" providerId="LiveId" clId="{87668BA8-CD6B-4D77-8996-BB8FAD0D9D2F}" dt="2021-04-21T14:03:06.841" v="816" actId="478"/>
          <ac:picMkLst>
            <pc:docMk/>
            <pc:sldMk cId="2650725450" sldId="258"/>
            <ac:picMk id="10" creationId="{39BA5C99-DF85-481A-B743-19FDA7332F75}"/>
          </ac:picMkLst>
        </pc:picChg>
        <pc:picChg chg="add mod modCrop">
          <ac:chgData name="hasina momotaj" userId="5ddbf368e3067b53" providerId="LiveId" clId="{87668BA8-CD6B-4D77-8996-BB8FAD0D9D2F}" dt="2021-04-21T14:14:21.794" v="874" actId="164"/>
          <ac:picMkLst>
            <pc:docMk/>
            <pc:sldMk cId="2650725450" sldId="258"/>
            <ac:picMk id="12" creationId="{1B07C8D0-0E53-414A-B19E-3361959AAE6F}"/>
          </ac:picMkLst>
        </pc:picChg>
        <pc:picChg chg="add del mod modCrop">
          <ac:chgData name="hasina momotaj" userId="5ddbf368e3067b53" providerId="LiveId" clId="{87668BA8-CD6B-4D77-8996-BB8FAD0D9D2F}" dt="2021-04-21T14:09:44.126" v="839" actId="478"/>
          <ac:picMkLst>
            <pc:docMk/>
            <pc:sldMk cId="2650725450" sldId="258"/>
            <ac:picMk id="14" creationId="{D26BD4B8-A3A3-497C-B554-288A1FC1E63E}"/>
          </ac:picMkLst>
        </pc:picChg>
        <pc:picChg chg="add del mod modCrop">
          <ac:chgData name="hasina momotaj" userId="5ddbf368e3067b53" providerId="LiveId" clId="{87668BA8-CD6B-4D77-8996-BB8FAD0D9D2F}" dt="2021-04-21T14:10:35.911" v="849" actId="478"/>
          <ac:picMkLst>
            <pc:docMk/>
            <pc:sldMk cId="2650725450" sldId="258"/>
            <ac:picMk id="16" creationId="{9335AFBE-EAB4-402F-9FF0-3A4A79938E03}"/>
          </ac:picMkLst>
        </pc:picChg>
        <pc:picChg chg="add mod modCrop">
          <ac:chgData name="hasina momotaj" userId="5ddbf368e3067b53" providerId="LiveId" clId="{87668BA8-CD6B-4D77-8996-BB8FAD0D9D2F}" dt="2021-04-21T14:14:21.794" v="874" actId="164"/>
          <ac:picMkLst>
            <pc:docMk/>
            <pc:sldMk cId="2650725450" sldId="258"/>
            <ac:picMk id="18" creationId="{AB56C771-B46C-47DD-AACE-F410A5334C30}"/>
          </ac:picMkLst>
        </pc:picChg>
      </pc:sldChg>
      <pc:sldChg chg="addSp delSp modSp new mod modTransition modAnim">
        <pc:chgData name="hasina momotaj" userId="5ddbf368e3067b53" providerId="LiveId" clId="{87668BA8-CD6B-4D77-8996-BB8FAD0D9D2F}" dt="2021-04-30T15:04:39.671" v="10157"/>
        <pc:sldMkLst>
          <pc:docMk/>
          <pc:sldMk cId="3073750271" sldId="259"/>
        </pc:sldMkLst>
        <pc:spChg chg="del">
          <ac:chgData name="hasina momotaj" userId="5ddbf368e3067b53" providerId="LiveId" clId="{87668BA8-CD6B-4D77-8996-BB8FAD0D9D2F}" dt="2021-04-22T11:51:48.308" v="959" actId="478"/>
          <ac:spMkLst>
            <pc:docMk/>
            <pc:sldMk cId="3073750271" sldId="259"/>
            <ac:spMk id="2" creationId="{09965F17-D044-455C-980E-FD3724A14795}"/>
          </ac:spMkLst>
        </pc:spChg>
        <pc:spChg chg="del">
          <ac:chgData name="hasina momotaj" userId="5ddbf368e3067b53" providerId="LiveId" clId="{87668BA8-CD6B-4D77-8996-BB8FAD0D9D2F}" dt="2021-04-22T11:51:51.511" v="960" actId="478"/>
          <ac:spMkLst>
            <pc:docMk/>
            <pc:sldMk cId="3073750271" sldId="259"/>
            <ac:spMk id="3" creationId="{F589EF65-69A5-4A02-BFB7-AB8195847F49}"/>
          </ac:spMkLst>
        </pc:spChg>
        <pc:spChg chg="add mod">
          <ac:chgData name="hasina momotaj" userId="5ddbf368e3067b53" providerId="LiveId" clId="{87668BA8-CD6B-4D77-8996-BB8FAD0D9D2F}" dt="2021-04-22T16:26:42.988" v="1357" actId="164"/>
          <ac:spMkLst>
            <pc:docMk/>
            <pc:sldMk cId="3073750271" sldId="259"/>
            <ac:spMk id="4" creationId="{33BB338D-647B-48D1-8B64-AC8CAFA2746A}"/>
          </ac:spMkLst>
        </pc:spChg>
        <pc:spChg chg="add mod">
          <ac:chgData name="hasina momotaj" userId="5ddbf368e3067b53" providerId="LiveId" clId="{87668BA8-CD6B-4D77-8996-BB8FAD0D9D2F}" dt="2021-04-22T16:32:13.147" v="1433" actId="14100"/>
          <ac:spMkLst>
            <pc:docMk/>
            <pc:sldMk cId="3073750271" sldId="259"/>
            <ac:spMk id="16" creationId="{D28F3611-EA9B-4040-BE64-04C24F3C0A45}"/>
          </ac:spMkLst>
        </pc:spChg>
        <pc:spChg chg="add mod">
          <ac:chgData name="hasina momotaj" userId="5ddbf368e3067b53" providerId="LiveId" clId="{87668BA8-CD6B-4D77-8996-BB8FAD0D9D2F}" dt="2021-04-22T16:35:06.479" v="1448" actId="1076"/>
          <ac:spMkLst>
            <pc:docMk/>
            <pc:sldMk cId="3073750271" sldId="259"/>
            <ac:spMk id="17" creationId="{9BEAEC48-FF08-4A30-8D2F-6C82A3FE7432}"/>
          </ac:spMkLst>
        </pc:spChg>
        <pc:grpChg chg="add mod">
          <ac:chgData name="hasina momotaj" userId="5ddbf368e3067b53" providerId="LiveId" clId="{87668BA8-CD6B-4D77-8996-BB8FAD0D9D2F}" dt="2021-04-22T16:26:42.988" v="1357" actId="164"/>
          <ac:grpSpMkLst>
            <pc:docMk/>
            <pc:sldMk cId="3073750271" sldId="259"/>
            <ac:grpSpMk id="15" creationId="{D866CDDD-34C5-47EB-9EE8-B3903726E78A}"/>
          </ac:grpSpMkLst>
        </pc:grpChg>
        <pc:picChg chg="add mod">
          <ac:chgData name="hasina momotaj" userId="5ddbf368e3067b53" providerId="LiveId" clId="{87668BA8-CD6B-4D77-8996-BB8FAD0D9D2F}" dt="2021-04-22T16:26:42.988" v="1357" actId="164"/>
          <ac:picMkLst>
            <pc:docMk/>
            <pc:sldMk cId="3073750271" sldId="259"/>
            <ac:picMk id="3" creationId="{22EEA4FD-76C8-4859-8C01-4A7B87B1666D}"/>
          </ac:picMkLst>
        </pc:picChg>
        <pc:picChg chg="add mod modCrop">
          <ac:chgData name="hasina momotaj" userId="5ddbf368e3067b53" providerId="LiveId" clId="{87668BA8-CD6B-4D77-8996-BB8FAD0D9D2F}" dt="2021-04-22T16:26:42.988" v="1357" actId="164"/>
          <ac:picMkLst>
            <pc:docMk/>
            <pc:sldMk cId="3073750271" sldId="259"/>
            <ac:picMk id="6" creationId="{2D6CD7F1-84B1-4D6A-AF21-45B1E99AA3B5}"/>
          </ac:picMkLst>
        </pc:picChg>
        <pc:picChg chg="add del mod">
          <ac:chgData name="hasina momotaj" userId="5ddbf368e3067b53" providerId="LiveId" clId="{87668BA8-CD6B-4D77-8996-BB8FAD0D9D2F}" dt="2021-04-22T16:24:22.557" v="1340" actId="478"/>
          <ac:picMkLst>
            <pc:docMk/>
            <pc:sldMk cId="3073750271" sldId="259"/>
            <ac:picMk id="8" creationId="{AE7E6FDC-5961-4FA6-859D-192312882648}"/>
          </ac:picMkLst>
        </pc:picChg>
        <pc:picChg chg="add del mod">
          <ac:chgData name="hasina momotaj" userId="5ddbf368e3067b53" providerId="LiveId" clId="{87668BA8-CD6B-4D77-8996-BB8FAD0D9D2F}" dt="2021-04-22T16:24:36.337" v="1342" actId="478"/>
          <ac:picMkLst>
            <pc:docMk/>
            <pc:sldMk cId="3073750271" sldId="259"/>
            <ac:picMk id="10" creationId="{9DBE9D5F-4204-439A-A630-63C887DA5F45}"/>
          </ac:picMkLst>
        </pc:picChg>
        <pc:picChg chg="add del mod">
          <ac:chgData name="hasina momotaj" userId="5ddbf368e3067b53" providerId="LiveId" clId="{87668BA8-CD6B-4D77-8996-BB8FAD0D9D2F}" dt="2021-04-22T16:25:18.459" v="1344" actId="478"/>
          <ac:picMkLst>
            <pc:docMk/>
            <pc:sldMk cId="3073750271" sldId="259"/>
            <ac:picMk id="12" creationId="{1DF8F626-9678-40FA-979C-6322A31224D6}"/>
          </ac:picMkLst>
        </pc:picChg>
        <pc:picChg chg="add mod modCrop">
          <ac:chgData name="hasina momotaj" userId="5ddbf368e3067b53" providerId="LiveId" clId="{87668BA8-CD6B-4D77-8996-BB8FAD0D9D2F}" dt="2021-04-22T16:26:42.988" v="1357" actId="164"/>
          <ac:picMkLst>
            <pc:docMk/>
            <pc:sldMk cId="3073750271" sldId="259"/>
            <ac:picMk id="14" creationId="{EA08AAA3-9F9E-4380-80D3-05413F9B5326}"/>
          </ac:picMkLst>
        </pc:picChg>
      </pc:sldChg>
      <pc:sldChg chg="addSp delSp modSp new mod ord modTransition modAnim">
        <pc:chgData name="hasina momotaj" userId="5ddbf368e3067b53" providerId="LiveId" clId="{87668BA8-CD6B-4D77-8996-BB8FAD0D9D2F}" dt="2021-04-30T15:05:52.899" v="10162"/>
        <pc:sldMkLst>
          <pc:docMk/>
          <pc:sldMk cId="3648250143" sldId="260"/>
        </pc:sldMkLst>
        <pc:spChg chg="add mod">
          <ac:chgData name="hasina momotaj" userId="5ddbf368e3067b53" providerId="LiveId" clId="{87668BA8-CD6B-4D77-8996-BB8FAD0D9D2F}" dt="2021-04-23T13:14:40.465" v="1587" actId="164"/>
          <ac:spMkLst>
            <pc:docMk/>
            <pc:sldMk cId="3648250143" sldId="260"/>
            <ac:spMk id="2" creationId="{CF9FD3EC-8557-4734-BA5C-9002735384EE}"/>
          </ac:spMkLst>
        </pc:spChg>
        <pc:spChg chg="del">
          <ac:chgData name="hasina momotaj" userId="5ddbf368e3067b53" providerId="LiveId" clId="{87668BA8-CD6B-4D77-8996-BB8FAD0D9D2F}" dt="2021-04-23T10:00:11.536" v="1487" actId="478"/>
          <ac:spMkLst>
            <pc:docMk/>
            <pc:sldMk cId="3648250143" sldId="260"/>
            <ac:spMk id="2" creationId="{D7DB34D3-C72F-445A-9827-38577640CD4D}"/>
          </ac:spMkLst>
        </pc:spChg>
        <pc:spChg chg="del mod">
          <ac:chgData name="hasina momotaj" userId="5ddbf368e3067b53" providerId="LiveId" clId="{87668BA8-CD6B-4D77-8996-BB8FAD0D9D2F}" dt="2021-04-23T10:00:16.754" v="1489" actId="478"/>
          <ac:spMkLst>
            <pc:docMk/>
            <pc:sldMk cId="3648250143" sldId="260"/>
            <ac:spMk id="3" creationId="{3A9066C7-D344-45E3-BF2A-F82AFEF00ECC}"/>
          </ac:spMkLst>
        </pc:spChg>
        <pc:spChg chg="add mod">
          <ac:chgData name="hasina momotaj" userId="5ddbf368e3067b53" providerId="LiveId" clId="{87668BA8-CD6B-4D77-8996-BB8FAD0D9D2F}" dt="2021-04-23T13:25:49.838" v="1880" actId="113"/>
          <ac:spMkLst>
            <pc:docMk/>
            <pc:sldMk cId="3648250143" sldId="260"/>
            <ac:spMk id="10" creationId="{C8174007-2594-40AB-BE94-B3EA466C6D8F}"/>
          </ac:spMkLst>
        </pc:spChg>
        <pc:spChg chg="add mod">
          <ac:chgData name="hasina momotaj" userId="5ddbf368e3067b53" providerId="LiveId" clId="{87668BA8-CD6B-4D77-8996-BB8FAD0D9D2F}" dt="2021-04-23T13:26:02.403" v="1882" actId="1076"/>
          <ac:spMkLst>
            <pc:docMk/>
            <pc:sldMk cId="3648250143" sldId="260"/>
            <ac:spMk id="13" creationId="{10F12539-CC47-4180-A1CF-1B7E2187DBAB}"/>
          </ac:spMkLst>
        </pc:spChg>
        <pc:grpChg chg="add mod">
          <ac:chgData name="hasina momotaj" userId="5ddbf368e3067b53" providerId="LiveId" clId="{87668BA8-CD6B-4D77-8996-BB8FAD0D9D2F}" dt="2021-04-23T13:14:40.465" v="1587" actId="164"/>
          <ac:grpSpMkLst>
            <pc:docMk/>
            <pc:sldMk cId="3648250143" sldId="260"/>
            <ac:grpSpMk id="9" creationId="{51096AA8-F2A8-4B23-A643-C46F23ECB69F}"/>
          </ac:grpSpMkLst>
        </pc:grpChg>
        <pc:graphicFrameChg chg="add del mod modGraphic">
          <ac:chgData name="hasina momotaj" userId="5ddbf368e3067b53" providerId="LiveId" clId="{87668BA8-CD6B-4D77-8996-BB8FAD0D9D2F}" dt="2021-04-23T13:16:45.380" v="1614" actId="478"/>
          <ac:graphicFrameMkLst>
            <pc:docMk/>
            <pc:sldMk cId="3648250143" sldId="260"/>
            <ac:graphicFrameMk id="11" creationId="{1629014F-640A-4663-B619-699D6A609624}"/>
          </ac:graphicFrameMkLst>
        </pc:graphicFrameChg>
        <pc:graphicFrameChg chg="add del mod modGraphic">
          <ac:chgData name="hasina momotaj" userId="5ddbf368e3067b53" providerId="LiveId" clId="{87668BA8-CD6B-4D77-8996-BB8FAD0D9D2F}" dt="2021-04-23T13:17:56.205" v="1624" actId="478"/>
          <ac:graphicFrameMkLst>
            <pc:docMk/>
            <pc:sldMk cId="3648250143" sldId="260"/>
            <ac:graphicFrameMk id="12" creationId="{4B17361A-B0F8-4ACD-8E5C-E2AF74DD0B3B}"/>
          </ac:graphicFrameMkLst>
        </pc:graphicFrameChg>
        <pc:picChg chg="add mod modCrop">
          <ac:chgData name="hasina momotaj" userId="5ddbf368e3067b53" providerId="LiveId" clId="{87668BA8-CD6B-4D77-8996-BB8FAD0D9D2F}" dt="2021-04-23T13:14:40.465" v="1587" actId="164"/>
          <ac:picMkLst>
            <pc:docMk/>
            <pc:sldMk cId="3648250143" sldId="260"/>
            <ac:picMk id="4" creationId="{99D66289-3EB9-4535-8F5C-50403792D5EE}"/>
          </ac:picMkLst>
        </pc:picChg>
        <pc:picChg chg="add mod modCrop">
          <ac:chgData name="hasina momotaj" userId="5ddbf368e3067b53" providerId="LiveId" clId="{87668BA8-CD6B-4D77-8996-BB8FAD0D9D2F}" dt="2021-04-23T13:14:40.465" v="1587" actId="164"/>
          <ac:picMkLst>
            <pc:docMk/>
            <pc:sldMk cId="3648250143" sldId="260"/>
            <ac:picMk id="6" creationId="{302F7ACB-9BC4-483E-A666-DECDD859DB88}"/>
          </ac:picMkLst>
        </pc:picChg>
        <pc:picChg chg="add mod modCrop">
          <ac:chgData name="hasina momotaj" userId="5ddbf368e3067b53" providerId="LiveId" clId="{87668BA8-CD6B-4D77-8996-BB8FAD0D9D2F}" dt="2021-04-23T13:14:40.465" v="1587" actId="164"/>
          <ac:picMkLst>
            <pc:docMk/>
            <pc:sldMk cId="3648250143" sldId="260"/>
            <ac:picMk id="8" creationId="{EA6E4FB1-5230-4C5C-B2D2-96511CA34261}"/>
          </ac:picMkLst>
        </pc:picChg>
      </pc:sldChg>
      <pc:sldChg chg="addSp delSp modSp new mod modTransition modAnim">
        <pc:chgData name="hasina momotaj" userId="5ddbf368e3067b53" providerId="LiveId" clId="{87668BA8-CD6B-4D77-8996-BB8FAD0D9D2F}" dt="2021-04-30T15:06:19.602" v="10165"/>
        <pc:sldMkLst>
          <pc:docMk/>
          <pc:sldMk cId="2757431592" sldId="261"/>
        </pc:sldMkLst>
        <pc:spChg chg="del">
          <ac:chgData name="hasina momotaj" userId="5ddbf368e3067b53" providerId="LiveId" clId="{87668BA8-CD6B-4D77-8996-BB8FAD0D9D2F}" dt="2021-04-23T13:38:06.827" v="1902" actId="478"/>
          <ac:spMkLst>
            <pc:docMk/>
            <pc:sldMk cId="2757431592" sldId="261"/>
            <ac:spMk id="2" creationId="{41A2BDD9-0F34-4ABD-AA6B-25708E0FCA39}"/>
          </ac:spMkLst>
        </pc:spChg>
        <pc:spChg chg="del">
          <ac:chgData name="hasina momotaj" userId="5ddbf368e3067b53" providerId="LiveId" clId="{87668BA8-CD6B-4D77-8996-BB8FAD0D9D2F}" dt="2021-04-23T13:38:09.083" v="1903" actId="478"/>
          <ac:spMkLst>
            <pc:docMk/>
            <pc:sldMk cId="2757431592" sldId="261"/>
            <ac:spMk id="3" creationId="{89F53E3C-F1DA-48A8-99AB-021577E1DAFD}"/>
          </ac:spMkLst>
        </pc:spChg>
        <pc:spChg chg="add mod">
          <ac:chgData name="hasina momotaj" userId="5ddbf368e3067b53" providerId="LiveId" clId="{87668BA8-CD6B-4D77-8996-BB8FAD0D9D2F}" dt="2021-04-23T13:41:39.917" v="1997" actId="164"/>
          <ac:spMkLst>
            <pc:docMk/>
            <pc:sldMk cId="2757431592" sldId="261"/>
            <ac:spMk id="4" creationId="{DD2071E4-7048-4466-809A-A1F8B8AD91F4}"/>
          </ac:spMkLst>
        </pc:spChg>
        <pc:spChg chg="add mod">
          <ac:chgData name="hasina momotaj" userId="5ddbf368e3067b53" providerId="LiveId" clId="{87668BA8-CD6B-4D77-8996-BB8FAD0D9D2F}" dt="2021-04-23T14:02:34.653" v="2379" actId="164"/>
          <ac:spMkLst>
            <pc:docMk/>
            <pc:sldMk cId="2757431592" sldId="261"/>
            <ac:spMk id="12" creationId="{4B286F98-E5E1-4E6C-A431-B7FB0770FAB8}"/>
          </ac:spMkLst>
        </pc:spChg>
        <pc:spChg chg="add del mod">
          <ac:chgData name="hasina momotaj" userId="5ddbf368e3067b53" providerId="LiveId" clId="{87668BA8-CD6B-4D77-8996-BB8FAD0D9D2F}" dt="2021-04-23T13:48:51.057" v="2037" actId="478"/>
          <ac:spMkLst>
            <pc:docMk/>
            <pc:sldMk cId="2757431592" sldId="261"/>
            <ac:spMk id="15" creationId="{B3BF218B-A377-4E70-93FF-D0AA5A553FD9}"/>
          </ac:spMkLst>
        </pc:spChg>
        <pc:spChg chg="add del mod">
          <ac:chgData name="hasina momotaj" userId="5ddbf368e3067b53" providerId="LiveId" clId="{87668BA8-CD6B-4D77-8996-BB8FAD0D9D2F}" dt="2021-04-23T13:51:49.288" v="2052" actId="478"/>
          <ac:spMkLst>
            <pc:docMk/>
            <pc:sldMk cId="2757431592" sldId="261"/>
            <ac:spMk id="16" creationId="{2A7A91F7-D571-4BE2-A0CC-262AC7A3DDBD}"/>
          </ac:spMkLst>
        </pc:spChg>
        <pc:spChg chg="add mod">
          <ac:chgData name="hasina momotaj" userId="5ddbf368e3067b53" providerId="LiveId" clId="{87668BA8-CD6B-4D77-8996-BB8FAD0D9D2F}" dt="2021-04-23T14:01:52.853" v="2374" actId="113"/>
          <ac:spMkLst>
            <pc:docMk/>
            <pc:sldMk cId="2757431592" sldId="261"/>
            <ac:spMk id="21" creationId="{61B3021C-A165-469C-9508-E09CCEF59C9B}"/>
          </ac:spMkLst>
        </pc:spChg>
        <pc:spChg chg="add mod">
          <ac:chgData name="hasina momotaj" userId="5ddbf368e3067b53" providerId="LiveId" clId="{87668BA8-CD6B-4D77-8996-BB8FAD0D9D2F}" dt="2021-04-23T14:01:34.028" v="2372" actId="164"/>
          <ac:spMkLst>
            <pc:docMk/>
            <pc:sldMk cId="2757431592" sldId="261"/>
            <ac:spMk id="22" creationId="{34C579CE-761D-421E-B386-7B223E055640}"/>
          </ac:spMkLst>
        </pc:spChg>
        <pc:grpChg chg="add mod">
          <ac:chgData name="hasina momotaj" userId="5ddbf368e3067b53" providerId="LiveId" clId="{87668BA8-CD6B-4D77-8996-BB8FAD0D9D2F}" dt="2021-04-23T13:41:39.917" v="1997" actId="164"/>
          <ac:grpSpMkLst>
            <pc:docMk/>
            <pc:sldMk cId="2757431592" sldId="261"/>
            <ac:grpSpMk id="11" creationId="{E8BA7335-1DC6-43E2-A308-18D41B49B78B}"/>
          </ac:grpSpMkLst>
        </pc:grpChg>
        <pc:grpChg chg="add mod">
          <ac:chgData name="hasina momotaj" userId="5ddbf368e3067b53" providerId="LiveId" clId="{87668BA8-CD6B-4D77-8996-BB8FAD0D9D2F}" dt="2021-04-23T14:03:15.255" v="2383" actId="1076"/>
          <ac:grpSpMkLst>
            <pc:docMk/>
            <pc:sldMk cId="2757431592" sldId="261"/>
            <ac:grpSpMk id="23" creationId="{57878F5C-2B78-4CD8-A9C1-5B824D3744EB}"/>
          </ac:grpSpMkLst>
        </pc:grpChg>
        <pc:grpChg chg="add mod">
          <ac:chgData name="hasina momotaj" userId="5ddbf368e3067b53" providerId="LiveId" clId="{87668BA8-CD6B-4D77-8996-BB8FAD0D9D2F}" dt="2021-04-23T14:02:34.653" v="2379" actId="164"/>
          <ac:grpSpMkLst>
            <pc:docMk/>
            <pc:sldMk cId="2757431592" sldId="261"/>
            <ac:grpSpMk id="24" creationId="{9E8860EC-94D8-4D17-9EF6-CEC4EA3BD469}"/>
          </ac:grpSpMkLst>
        </pc:grpChg>
        <pc:picChg chg="add mod">
          <ac:chgData name="hasina momotaj" userId="5ddbf368e3067b53" providerId="LiveId" clId="{87668BA8-CD6B-4D77-8996-BB8FAD0D9D2F}" dt="2021-04-23T13:41:39.917" v="1997" actId="164"/>
          <ac:picMkLst>
            <pc:docMk/>
            <pc:sldMk cId="2757431592" sldId="261"/>
            <ac:picMk id="6" creationId="{317BE771-AB22-42C9-ACFB-780AB56EF229}"/>
          </ac:picMkLst>
        </pc:picChg>
        <pc:picChg chg="add mod modCrop">
          <ac:chgData name="hasina momotaj" userId="5ddbf368e3067b53" providerId="LiveId" clId="{87668BA8-CD6B-4D77-8996-BB8FAD0D9D2F}" dt="2021-04-23T13:41:39.917" v="1997" actId="164"/>
          <ac:picMkLst>
            <pc:docMk/>
            <pc:sldMk cId="2757431592" sldId="261"/>
            <ac:picMk id="8" creationId="{49C044C9-8F22-4A71-B327-97590A86C9F1}"/>
          </ac:picMkLst>
        </pc:picChg>
        <pc:picChg chg="add mod modCrop">
          <ac:chgData name="hasina momotaj" userId="5ddbf368e3067b53" providerId="LiveId" clId="{87668BA8-CD6B-4D77-8996-BB8FAD0D9D2F}" dt="2021-04-23T13:41:39.917" v="1997" actId="164"/>
          <ac:picMkLst>
            <pc:docMk/>
            <pc:sldMk cId="2757431592" sldId="261"/>
            <ac:picMk id="10" creationId="{994CC2B6-3CD6-4A85-8C48-1FF70D2F41A7}"/>
          </ac:picMkLst>
        </pc:picChg>
        <pc:picChg chg="add del mod">
          <ac:chgData name="hasina momotaj" userId="5ddbf368e3067b53" providerId="LiveId" clId="{87668BA8-CD6B-4D77-8996-BB8FAD0D9D2F}" dt="2021-04-23T13:51:22.732" v="2046" actId="478"/>
          <ac:picMkLst>
            <pc:docMk/>
            <pc:sldMk cId="2757431592" sldId="261"/>
            <ac:picMk id="14" creationId="{A78B530F-74F3-4B09-A666-2AEC6BDDB1AA}"/>
          </ac:picMkLst>
        </pc:picChg>
        <pc:picChg chg="add mod">
          <ac:chgData name="hasina momotaj" userId="5ddbf368e3067b53" providerId="LiveId" clId="{87668BA8-CD6B-4D77-8996-BB8FAD0D9D2F}" dt="2021-04-23T14:02:34.653" v="2379" actId="164"/>
          <ac:picMkLst>
            <pc:docMk/>
            <pc:sldMk cId="2757431592" sldId="261"/>
            <ac:picMk id="18" creationId="{0CC65356-85AE-41C0-986A-08912AB27264}"/>
          </ac:picMkLst>
        </pc:picChg>
        <pc:picChg chg="add mod">
          <ac:chgData name="hasina momotaj" userId="5ddbf368e3067b53" providerId="LiveId" clId="{87668BA8-CD6B-4D77-8996-BB8FAD0D9D2F}" dt="2021-04-23T14:01:34.028" v="2372" actId="164"/>
          <ac:picMkLst>
            <pc:docMk/>
            <pc:sldMk cId="2757431592" sldId="261"/>
            <ac:picMk id="20" creationId="{901120AB-70E2-4016-9A39-81F3C22ACC17}"/>
          </ac:picMkLst>
        </pc:picChg>
      </pc:sldChg>
      <pc:sldChg chg="addSp delSp modSp new mod modTransition modAnim">
        <pc:chgData name="hasina momotaj" userId="5ddbf368e3067b53" providerId="LiveId" clId="{87668BA8-CD6B-4D77-8996-BB8FAD0D9D2F}" dt="2021-04-25T16:32:07.633" v="4238"/>
        <pc:sldMkLst>
          <pc:docMk/>
          <pc:sldMk cId="4032156733" sldId="262"/>
        </pc:sldMkLst>
        <pc:spChg chg="del">
          <ac:chgData name="hasina momotaj" userId="5ddbf368e3067b53" providerId="LiveId" clId="{87668BA8-CD6B-4D77-8996-BB8FAD0D9D2F}" dt="2021-04-24T13:27:26.274" v="2563" actId="478"/>
          <ac:spMkLst>
            <pc:docMk/>
            <pc:sldMk cId="4032156733" sldId="262"/>
            <ac:spMk id="2" creationId="{A6CD6374-B7F4-44CC-BC24-7097C74AC97C}"/>
          </ac:spMkLst>
        </pc:spChg>
        <pc:spChg chg="add mod">
          <ac:chgData name="hasina momotaj" userId="5ddbf368e3067b53" providerId="LiveId" clId="{87668BA8-CD6B-4D77-8996-BB8FAD0D9D2F}" dt="2021-04-24T16:02:14.210" v="2894" actId="1076"/>
          <ac:spMkLst>
            <pc:docMk/>
            <pc:sldMk cId="4032156733" sldId="262"/>
            <ac:spMk id="2" creationId="{F0550879-1CCF-4B28-989E-43DD7D81703F}"/>
          </ac:spMkLst>
        </pc:spChg>
        <pc:spChg chg="add del mod">
          <ac:chgData name="hasina momotaj" userId="5ddbf368e3067b53" providerId="LiveId" clId="{87668BA8-CD6B-4D77-8996-BB8FAD0D9D2F}" dt="2021-04-25T12:57:33.278" v="3098" actId="478"/>
          <ac:spMkLst>
            <pc:docMk/>
            <pc:sldMk cId="4032156733" sldId="262"/>
            <ac:spMk id="3" creationId="{14E64957-6F03-4685-A163-CC18A886B9C0}"/>
          </ac:spMkLst>
        </pc:spChg>
        <pc:spChg chg="del">
          <ac:chgData name="hasina momotaj" userId="5ddbf368e3067b53" providerId="LiveId" clId="{87668BA8-CD6B-4D77-8996-BB8FAD0D9D2F}" dt="2021-04-24T13:27:29.634" v="2564" actId="478"/>
          <ac:spMkLst>
            <pc:docMk/>
            <pc:sldMk cId="4032156733" sldId="262"/>
            <ac:spMk id="3" creationId="{A9D35B59-C2CE-44CD-A52C-03849ECFAE06}"/>
          </ac:spMkLst>
        </pc:spChg>
        <pc:spChg chg="add del mod">
          <ac:chgData name="hasina momotaj" userId="5ddbf368e3067b53" providerId="LiveId" clId="{87668BA8-CD6B-4D77-8996-BB8FAD0D9D2F}" dt="2021-04-24T16:12:44.544" v="2910" actId="478"/>
          <ac:spMkLst>
            <pc:docMk/>
            <pc:sldMk cId="4032156733" sldId="262"/>
            <ac:spMk id="3" creationId="{D374A47E-8E10-4952-9921-025F7C493654}"/>
          </ac:spMkLst>
        </pc:spChg>
        <pc:spChg chg="add mod">
          <ac:chgData name="hasina momotaj" userId="5ddbf368e3067b53" providerId="LiveId" clId="{87668BA8-CD6B-4D77-8996-BB8FAD0D9D2F}" dt="2021-04-24T13:30:58.466" v="2651" actId="164"/>
          <ac:spMkLst>
            <pc:docMk/>
            <pc:sldMk cId="4032156733" sldId="262"/>
            <ac:spMk id="4" creationId="{3C5D5E9A-DD53-46F4-9403-75F4F743DE7E}"/>
          </ac:spMkLst>
        </pc:spChg>
        <pc:spChg chg="add del">
          <ac:chgData name="hasina momotaj" userId="5ddbf368e3067b53" providerId="LiveId" clId="{87668BA8-CD6B-4D77-8996-BB8FAD0D9D2F}" dt="2021-04-25T12:57:51.573" v="3100" actId="478"/>
          <ac:spMkLst>
            <pc:docMk/>
            <pc:sldMk cId="4032156733" sldId="262"/>
            <ac:spMk id="5" creationId="{98D5D7C0-6BDE-42EA-AA4B-69DC577E66F1}"/>
          </ac:spMkLst>
        </pc:spChg>
        <pc:spChg chg="add mod">
          <ac:chgData name="hasina momotaj" userId="5ddbf368e3067b53" providerId="LiveId" clId="{87668BA8-CD6B-4D77-8996-BB8FAD0D9D2F}" dt="2021-04-24T16:22:21.375" v="3072" actId="1076"/>
          <ac:spMkLst>
            <pc:docMk/>
            <pc:sldMk cId="4032156733" sldId="262"/>
            <ac:spMk id="9" creationId="{3899A837-AD85-4CFD-8938-5AFC42D26524}"/>
          </ac:spMkLst>
        </pc:spChg>
        <pc:spChg chg="add mod">
          <ac:chgData name="hasina momotaj" userId="5ddbf368e3067b53" providerId="LiveId" clId="{87668BA8-CD6B-4D77-8996-BB8FAD0D9D2F}" dt="2021-04-24T16:23:11.568" v="3093" actId="14100"/>
          <ac:spMkLst>
            <pc:docMk/>
            <pc:sldMk cId="4032156733" sldId="262"/>
            <ac:spMk id="12" creationId="{9FBAC795-9D8C-4971-B1C9-0D54B204E6F3}"/>
          </ac:spMkLst>
        </pc:spChg>
        <pc:spChg chg="add del mod">
          <ac:chgData name="hasina momotaj" userId="5ddbf368e3067b53" providerId="LiveId" clId="{87668BA8-CD6B-4D77-8996-BB8FAD0D9D2F}" dt="2021-04-25T13:10:00.446" v="3244" actId="478"/>
          <ac:spMkLst>
            <pc:docMk/>
            <pc:sldMk cId="4032156733" sldId="262"/>
            <ac:spMk id="13" creationId="{213E5518-EE7C-4716-AABB-22626E2C0A11}"/>
          </ac:spMkLst>
        </pc:spChg>
        <pc:spChg chg="add del mod">
          <ac:chgData name="hasina momotaj" userId="5ddbf368e3067b53" providerId="LiveId" clId="{87668BA8-CD6B-4D77-8996-BB8FAD0D9D2F}" dt="2021-04-25T12:58:17.259" v="3103" actId="478"/>
          <ac:spMkLst>
            <pc:docMk/>
            <pc:sldMk cId="4032156733" sldId="262"/>
            <ac:spMk id="14" creationId="{E9E072C6-B94D-4E28-87C8-A16DECEAE724}"/>
          </ac:spMkLst>
        </pc:spChg>
        <pc:spChg chg="add mod">
          <ac:chgData name="hasina momotaj" userId="5ddbf368e3067b53" providerId="LiveId" clId="{87668BA8-CD6B-4D77-8996-BB8FAD0D9D2F}" dt="2021-04-25T13:00:32.098" v="3123" actId="1076"/>
          <ac:spMkLst>
            <pc:docMk/>
            <pc:sldMk cId="4032156733" sldId="262"/>
            <ac:spMk id="19" creationId="{E86692B4-6D33-4BE3-BC29-3A820A736B12}"/>
          </ac:spMkLst>
        </pc:spChg>
        <pc:spChg chg="add mod">
          <ac:chgData name="hasina momotaj" userId="5ddbf368e3067b53" providerId="LiveId" clId="{87668BA8-CD6B-4D77-8996-BB8FAD0D9D2F}" dt="2021-04-25T13:07:07.039" v="3150" actId="1076"/>
          <ac:spMkLst>
            <pc:docMk/>
            <pc:sldMk cId="4032156733" sldId="262"/>
            <ac:spMk id="20" creationId="{76B16F11-0BBB-4F27-92DE-6B46BDF02706}"/>
          </ac:spMkLst>
        </pc:spChg>
        <pc:spChg chg="add mod">
          <ac:chgData name="hasina momotaj" userId="5ddbf368e3067b53" providerId="LiveId" clId="{87668BA8-CD6B-4D77-8996-BB8FAD0D9D2F}" dt="2021-04-25T13:10:26.786" v="3249" actId="1076"/>
          <ac:spMkLst>
            <pc:docMk/>
            <pc:sldMk cId="4032156733" sldId="262"/>
            <ac:spMk id="21" creationId="{F08AF0A6-385B-44B7-A815-3BECB9F88F67}"/>
          </ac:spMkLst>
        </pc:spChg>
        <pc:spChg chg="add mod">
          <ac:chgData name="hasina momotaj" userId="5ddbf368e3067b53" providerId="LiveId" clId="{87668BA8-CD6B-4D77-8996-BB8FAD0D9D2F}" dt="2021-04-25T13:12:54.503" v="3350" actId="14100"/>
          <ac:spMkLst>
            <pc:docMk/>
            <pc:sldMk cId="4032156733" sldId="262"/>
            <ac:spMk id="22" creationId="{36B1AB40-D67B-4A7A-94D9-F9FB31516F61}"/>
          </ac:spMkLst>
        </pc:spChg>
        <pc:grpChg chg="add mod">
          <ac:chgData name="hasina momotaj" userId="5ddbf368e3067b53" providerId="LiveId" clId="{87668BA8-CD6B-4D77-8996-BB8FAD0D9D2F}" dt="2021-04-24T16:22:13.720" v="3071" actId="164"/>
          <ac:grpSpMkLst>
            <pc:docMk/>
            <pc:sldMk cId="4032156733" sldId="262"/>
            <ac:grpSpMk id="11" creationId="{1EA3C5EC-1030-4834-9C0E-CAEA25ABFEDE}"/>
          </ac:grpSpMkLst>
        </pc:grpChg>
        <pc:grpChg chg="add mod">
          <ac:chgData name="hasina momotaj" userId="5ddbf368e3067b53" providerId="LiveId" clId="{87668BA8-CD6B-4D77-8996-BB8FAD0D9D2F}" dt="2021-04-25T13:08:11.597" v="3158" actId="1076"/>
          <ac:grpSpMkLst>
            <pc:docMk/>
            <pc:sldMk cId="4032156733" sldId="262"/>
            <ac:grpSpMk id="18" creationId="{ADF3F520-634D-42C5-BB20-03FD93DDC2C4}"/>
          </ac:grpSpMkLst>
        </pc:grpChg>
        <pc:picChg chg="add mod">
          <ac:chgData name="hasina momotaj" userId="5ddbf368e3067b53" providerId="LiveId" clId="{87668BA8-CD6B-4D77-8996-BB8FAD0D9D2F}" dt="2021-04-24T13:30:58.466" v="2651" actId="164"/>
          <ac:picMkLst>
            <pc:docMk/>
            <pc:sldMk cId="4032156733" sldId="262"/>
            <ac:picMk id="6" creationId="{DC9F4B43-5FAF-48E8-9B48-B52E4302303E}"/>
          </ac:picMkLst>
        </pc:picChg>
        <pc:picChg chg="add mod">
          <ac:chgData name="hasina momotaj" userId="5ddbf368e3067b53" providerId="LiveId" clId="{87668BA8-CD6B-4D77-8996-BB8FAD0D9D2F}" dt="2021-04-24T16:16:22.793" v="2931" actId="1076"/>
          <ac:picMkLst>
            <pc:docMk/>
            <pc:sldMk cId="4032156733" sldId="262"/>
            <ac:picMk id="7" creationId="{75448F9F-36F4-4D8C-B072-B8ABF840EAB7}"/>
          </ac:picMkLst>
        </pc:picChg>
        <pc:picChg chg="add mod modCrop">
          <ac:chgData name="hasina momotaj" userId="5ddbf368e3067b53" providerId="LiveId" clId="{87668BA8-CD6B-4D77-8996-BB8FAD0D9D2F}" dt="2021-04-24T13:30:58.466" v="2651" actId="164"/>
          <ac:picMkLst>
            <pc:docMk/>
            <pc:sldMk cId="4032156733" sldId="262"/>
            <ac:picMk id="8" creationId="{99869728-C7D2-4E28-BEDA-BEEEC2F4B2B2}"/>
          </ac:picMkLst>
        </pc:picChg>
        <pc:picChg chg="add mod modCrop">
          <ac:chgData name="hasina momotaj" userId="5ddbf368e3067b53" providerId="LiveId" clId="{87668BA8-CD6B-4D77-8996-BB8FAD0D9D2F}" dt="2021-04-24T13:30:58.466" v="2651" actId="164"/>
          <ac:picMkLst>
            <pc:docMk/>
            <pc:sldMk cId="4032156733" sldId="262"/>
            <ac:picMk id="10" creationId="{2913AABD-D257-46D9-B0F2-26C23147B97E}"/>
          </ac:picMkLst>
        </pc:picChg>
        <pc:picChg chg="add mod">
          <ac:chgData name="hasina momotaj" userId="5ddbf368e3067b53" providerId="LiveId" clId="{87668BA8-CD6B-4D77-8996-BB8FAD0D9D2F}" dt="2021-04-25T12:59:25.847" v="3108" actId="14100"/>
          <ac:picMkLst>
            <pc:docMk/>
            <pc:sldMk cId="4032156733" sldId="262"/>
            <ac:picMk id="17" creationId="{E9130A1A-ACD0-4FBE-8367-5E1769FCEC95}"/>
          </ac:picMkLst>
        </pc:picChg>
        <pc:cxnChg chg="add mod">
          <ac:chgData name="hasina momotaj" userId="5ddbf368e3067b53" providerId="LiveId" clId="{87668BA8-CD6B-4D77-8996-BB8FAD0D9D2F}" dt="2021-04-24T16:22:13.720" v="3071" actId="164"/>
          <ac:cxnSpMkLst>
            <pc:docMk/>
            <pc:sldMk cId="4032156733" sldId="262"/>
            <ac:cxnSpMk id="15" creationId="{8DE08BEE-19C2-4315-9474-F66548A266E7}"/>
          </ac:cxnSpMkLst>
        </pc:cxnChg>
      </pc:sldChg>
      <pc:sldChg chg="addSp delSp modSp new mod modTransition modAnim">
        <pc:chgData name="hasina momotaj" userId="5ddbf368e3067b53" providerId="LiveId" clId="{87668BA8-CD6B-4D77-8996-BB8FAD0D9D2F}" dt="2021-04-27T15:51:37.916" v="7493"/>
        <pc:sldMkLst>
          <pc:docMk/>
          <pc:sldMk cId="2271879025" sldId="263"/>
        </pc:sldMkLst>
        <pc:spChg chg="del">
          <ac:chgData name="hasina momotaj" userId="5ddbf368e3067b53" providerId="LiveId" clId="{87668BA8-CD6B-4D77-8996-BB8FAD0D9D2F}" dt="2021-04-24T13:31:15.300" v="2653" actId="478"/>
          <ac:spMkLst>
            <pc:docMk/>
            <pc:sldMk cId="2271879025" sldId="263"/>
            <ac:spMk id="2" creationId="{48FAB084-E480-47F1-805C-F8CF1A855480}"/>
          </ac:spMkLst>
        </pc:spChg>
        <pc:spChg chg="add mod">
          <ac:chgData name="hasina momotaj" userId="5ddbf368e3067b53" providerId="LiveId" clId="{87668BA8-CD6B-4D77-8996-BB8FAD0D9D2F}" dt="2021-04-25T15:41:49.825" v="3600" actId="14100"/>
          <ac:spMkLst>
            <pc:docMk/>
            <pc:sldMk cId="2271879025" sldId="263"/>
            <ac:spMk id="2" creationId="{BD07BD12-BD40-408D-9619-B70FE1A6ADF2}"/>
          </ac:spMkLst>
        </pc:spChg>
        <pc:spChg chg="del">
          <ac:chgData name="hasina momotaj" userId="5ddbf368e3067b53" providerId="LiveId" clId="{87668BA8-CD6B-4D77-8996-BB8FAD0D9D2F}" dt="2021-04-24T13:31:18.378" v="2654" actId="478"/>
          <ac:spMkLst>
            <pc:docMk/>
            <pc:sldMk cId="2271879025" sldId="263"/>
            <ac:spMk id="3" creationId="{BA7F7648-768E-49BC-B587-BA850CC56E93}"/>
          </ac:spMkLst>
        </pc:spChg>
        <pc:spChg chg="add mod">
          <ac:chgData name="hasina momotaj" userId="5ddbf368e3067b53" providerId="LiveId" clId="{87668BA8-CD6B-4D77-8996-BB8FAD0D9D2F}" dt="2021-04-24T13:34:32.669" v="2749" actId="164"/>
          <ac:spMkLst>
            <pc:docMk/>
            <pc:sldMk cId="2271879025" sldId="263"/>
            <ac:spMk id="4" creationId="{4640CF82-840A-425C-956C-A00860BC86AC}"/>
          </ac:spMkLst>
        </pc:spChg>
        <pc:spChg chg="add mod">
          <ac:chgData name="hasina momotaj" userId="5ddbf368e3067b53" providerId="LiveId" clId="{87668BA8-CD6B-4D77-8996-BB8FAD0D9D2F}" dt="2021-04-25T15:54:19.602" v="3639" actId="1076"/>
          <ac:spMkLst>
            <pc:docMk/>
            <pc:sldMk cId="2271879025" sldId="263"/>
            <ac:spMk id="5" creationId="{1FA6ED41-77CA-4461-867C-CA8412C471AB}"/>
          </ac:spMkLst>
        </pc:spChg>
        <pc:spChg chg="add mod">
          <ac:chgData name="hasina momotaj" userId="5ddbf368e3067b53" providerId="LiveId" clId="{87668BA8-CD6B-4D77-8996-BB8FAD0D9D2F}" dt="2021-04-25T13:15:59.633" v="3437" actId="1076"/>
          <ac:spMkLst>
            <pc:docMk/>
            <pc:sldMk cId="2271879025" sldId="263"/>
            <ac:spMk id="9" creationId="{6BBFBE10-B7D6-47CB-A43D-4D8DD5924E84}"/>
          </ac:spMkLst>
        </pc:spChg>
        <pc:spChg chg="add mod">
          <ac:chgData name="hasina momotaj" userId="5ddbf368e3067b53" providerId="LiveId" clId="{87668BA8-CD6B-4D77-8996-BB8FAD0D9D2F}" dt="2021-04-25T15:58:14.531" v="3725" actId="1076"/>
          <ac:spMkLst>
            <pc:docMk/>
            <pc:sldMk cId="2271879025" sldId="263"/>
            <ac:spMk id="12" creationId="{DB6953D2-EDDA-48B2-8B19-623FA524E015}"/>
          </ac:spMkLst>
        </pc:spChg>
        <pc:spChg chg="add mod">
          <ac:chgData name="hasina momotaj" userId="5ddbf368e3067b53" providerId="LiveId" clId="{87668BA8-CD6B-4D77-8996-BB8FAD0D9D2F}" dt="2021-04-25T15:58:17.812" v="3726" actId="1076"/>
          <ac:spMkLst>
            <pc:docMk/>
            <pc:sldMk cId="2271879025" sldId="263"/>
            <ac:spMk id="13" creationId="{F3E9F262-CF25-4F6C-B985-BE423596798F}"/>
          </ac:spMkLst>
        </pc:spChg>
        <pc:spChg chg="add mod">
          <ac:chgData name="hasina momotaj" userId="5ddbf368e3067b53" providerId="LiveId" clId="{87668BA8-CD6B-4D77-8996-BB8FAD0D9D2F}" dt="2021-04-25T13:22:46.370" v="3465" actId="1076"/>
          <ac:spMkLst>
            <pc:docMk/>
            <pc:sldMk cId="2271879025" sldId="263"/>
            <ac:spMk id="15" creationId="{12B5978A-897D-4492-B2B1-314ED5510673}"/>
          </ac:spMkLst>
        </pc:spChg>
        <pc:spChg chg="add del mod">
          <ac:chgData name="hasina momotaj" userId="5ddbf368e3067b53" providerId="LiveId" clId="{87668BA8-CD6B-4D77-8996-BB8FAD0D9D2F}" dt="2021-04-25T13:27:59.132" v="3543"/>
          <ac:spMkLst>
            <pc:docMk/>
            <pc:sldMk cId="2271879025" sldId="263"/>
            <ac:spMk id="16" creationId="{9E1D25E8-CBAF-48D4-A147-DC0F4DCF7BA5}"/>
          </ac:spMkLst>
        </pc:spChg>
        <pc:spChg chg="add mod">
          <ac:chgData name="hasina momotaj" userId="5ddbf368e3067b53" providerId="LiveId" clId="{87668BA8-CD6B-4D77-8996-BB8FAD0D9D2F}" dt="2021-04-25T15:42:17.620" v="3618" actId="20577"/>
          <ac:spMkLst>
            <pc:docMk/>
            <pc:sldMk cId="2271879025" sldId="263"/>
            <ac:spMk id="17" creationId="{C7F33EEB-EBAB-4F27-8232-75D4AA18C301}"/>
          </ac:spMkLst>
        </pc:spChg>
        <pc:grpChg chg="add mod">
          <ac:chgData name="hasina momotaj" userId="5ddbf368e3067b53" providerId="LiveId" clId="{87668BA8-CD6B-4D77-8996-BB8FAD0D9D2F}" dt="2021-04-25T13:14:01.217" v="3373" actId="164"/>
          <ac:grpSpMkLst>
            <pc:docMk/>
            <pc:sldMk cId="2271879025" sldId="263"/>
            <ac:grpSpMk id="7" creationId="{D6034500-0586-450A-BCEF-2074E4041BA7}"/>
          </ac:grpSpMkLst>
        </pc:grpChg>
        <pc:grpChg chg="add mod">
          <ac:chgData name="hasina momotaj" userId="5ddbf368e3067b53" providerId="LiveId" clId="{87668BA8-CD6B-4D77-8996-BB8FAD0D9D2F}" dt="2021-04-25T13:14:01.217" v="3373" actId="164"/>
          <ac:grpSpMkLst>
            <pc:docMk/>
            <pc:sldMk cId="2271879025" sldId="263"/>
            <ac:grpSpMk id="11" creationId="{A14B19D6-053F-4A6D-A10B-6EF9E0C8B9AF}"/>
          </ac:grpSpMkLst>
        </pc:grpChg>
        <pc:picChg chg="add mod">
          <ac:chgData name="hasina momotaj" userId="5ddbf368e3067b53" providerId="LiveId" clId="{87668BA8-CD6B-4D77-8996-BB8FAD0D9D2F}" dt="2021-04-24T13:34:32.669" v="2749" actId="164"/>
          <ac:picMkLst>
            <pc:docMk/>
            <pc:sldMk cId="2271879025" sldId="263"/>
            <ac:picMk id="6" creationId="{D749AE4F-A291-4FF5-898F-62513A0FF032}"/>
          </ac:picMkLst>
        </pc:picChg>
        <pc:picChg chg="add mod modCrop">
          <ac:chgData name="hasina momotaj" userId="5ddbf368e3067b53" providerId="LiveId" clId="{87668BA8-CD6B-4D77-8996-BB8FAD0D9D2F}" dt="2021-04-24T13:34:32.669" v="2749" actId="164"/>
          <ac:picMkLst>
            <pc:docMk/>
            <pc:sldMk cId="2271879025" sldId="263"/>
            <ac:picMk id="8" creationId="{D3355281-B94E-40A2-AA50-150862A1D900}"/>
          </ac:picMkLst>
        </pc:picChg>
        <pc:picChg chg="add mod modCrop">
          <ac:chgData name="hasina momotaj" userId="5ddbf368e3067b53" providerId="LiveId" clId="{87668BA8-CD6B-4D77-8996-BB8FAD0D9D2F}" dt="2021-04-24T13:34:32.669" v="2749" actId="164"/>
          <ac:picMkLst>
            <pc:docMk/>
            <pc:sldMk cId="2271879025" sldId="263"/>
            <ac:picMk id="10" creationId="{BDEC5CCB-3B57-4F0B-9CBB-27ABB33CD895}"/>
          </ac:picMkLst>
        </pc:picChg>
        <pc:picChg chg="add mod">
          <ac:chgData name="hasina momotaj" userId="5ddbf368e3067b53" providerId="LiveId" clId="{87668BA8-CD6B-4D77-8996-BB8FAD0D9D2F}" dt="2021-04-25T13:22:07.526" v="3449" actId="208"/>
          <ac:picMkLst>
            <pc:docMk/>
            <pc:sldMk cId="2271879025" sldId="263"/>
            <ac:picMk id="14" creationId="{02006D3A-26B2-410C-84C5-31BF5B849351}"/>
          </ac:picMkLst>
        </pc:picChg>
        <pc:picChg chg="add mod">
          <ac:chgData name="hasina momotaj" userId="5ddbf368e3067b53" providerId="LiveId" clId="{87668BA8-CD6B-4D77-8996-BB8FAD0D9D2F}" dt="2021-04-25T15:40:42.017" v="3583" actId="208"/>
          <ac:picMkLst>
            <pc:docMk/>
            <pc:sldMk cId="2271879025" sldId="263"/>
            <ac:picMk id="19" creationId="{7AF130CC-D5C5-4369-B954-C067AE15A04A}"/>
          </ac:picMkLst>
        </pc:picChg>
        <pc:cxnChg chg="add mod">
          <ac:chgData name="hasina momotaj" userId="5ddbf368e3067b53" providerId="LiveId" clId="{87668BA8-CD6B-4D77-8996-BB8FAD0D9D2F}" dt="2021-04-25T13:14:01.217" v="3373" actId="164"/>
          <ac:cxnSpMkLst>
            <pc:docMk/>
            <pc:sldMk cId="2271879025" sldId="263"/>
            <ac:cxnSpMk id="3" creationId="{46DE9E17-B67A-42FA-8E9C-4D4C95D6C714}"/>
          </ac:cxnSpMkLst>
        </pc:cxnChg>
      </pc:sldChg>
      <pc:sldChg chg="addSp delSp modSp new mod ord modTransition modAnim">
        <pc:chgData name="hasina momotaj" userId="5ddbf368e3067b53" providerId="LiveId" clId="{87668BA8-CD6B-4D77-8996-BB8FAD0D9D2F}" dt="2021-04-27T15:53:21.368" v="7511"/>
        <pc:sldMkLst>
          <pc:docMk/>
          <pc:sldMk cId="2287554132" sldId="264"/>
        </pc:sldMkLst>
        <pc:spChg chg="del">
          <ac:chgData name="hasina momotaj" userId="5ddbf368e3067b53" providerId="LiveId" clId="{87668BA8-CD6B-4D77-8996-BB8FAD0D9D2F}" dt="2021-04-24T13:34:44.834" v="2751" actId="478"/>
          <ac:spMkLst>
            <pc:docMk/>
            <pc:sldMk cId="2287554132" sldId="264"/>
            <ac:spMk id="2" creationId="{F6CC103D-EAB0-462D-8A85-D400B885F5FB}"/>
          </ac:spMkLst>
        </pc:spChg>
        <pc:spChg chg="del">
          <ac:chgData name="hasina momotaj" userId="5ddbf368e3067b53" providerId="LiveId" clId="{87668BA8-CD6B-4D77-8996-BB8FAD0D9D2F}" dt="2021-04-24T13:34:46.474" v="2752" actId="478"/>
          <ac:spMkLst>
            <pc:docMk/>
            <pc:sldMk cId="2287554132" sldId="264"/>
            <ac:spMk id="3" creationId="{E1E973F0-2E01-46A0-B940-1D523D7929DC}"/>
          </ac:spMkLst>
        </pc:spChg>
        <pc:spChg chg="add mod">
          <ac:chgData name="hasina momotaj" userId="5ddbf368e3067b53" providerId="LiveId" clId="{87668BA8-CD6B-4D77-8996-BB8FAD0D9D2F}" dt="2021-04-24T13:38:42.898" v="2842" actId="164"/>
          <ac:spMkLst>
            <pc:docMk/>
            <pc:sldMk cId="2287554132" sldId="264"/>
            <ac:spMk id="4" creationId="{79389E31-ABFF-4A97-AA35-28A58A41CBE8}"/>
          </ac:spMkLst>
        </pc:spChg>
        <pc:spChg chg="add mod">
          <ac:chgData name="hasina momotaj" userId="5ddbf368e3067b53" providerId="LiveId" clId="{87668BA8-CD6B-4D77-8996-BB8FAD0D9D2F}" dt="2021-04-25T16:12:56.405" v="3863" actId="14100"/>
          <ac:spMkLst>
            <pc:docMk/>
            <pc:sldMk cId="2287554132" sldId="264"/>
            <ac:spMk id="17" creationId="{469FE7E0-5A69-4E85-A810-898ECD2266D9}"/>
          </ac:spMkLst>
        </pc:spChg>
        <pc:spChg chg="add mod">
          <ac:chgData name="hasina momotaj" userId="5ddbf368e3067b53" providerId="LiveId" clId="{87668BA8-CD6B-4D77-8996-BB8FAD0D9D2F}" dt="2021-04-25T16:17:41.753" v="3889" actId="1076"/>
          <ac:spMkLst>
            <pc:docMk/>
            <pc:sldMk cId="2287554132" sldId="264"/>
            <ac:spMk id="20" creationId="{70E2A628-5680-4951-B6AB-7690EA7CC73F}"/>
          </ac:spMkLst>
        </pc:spChg>
        <pc:spChg chg="add mod">
          <ac:chgData name="hasina momotaj" userId="5ddbf368e3067b53" providerId="LiveId" clId="{87668BA8-CD6B-4D77-8996-BB8FAD0D9D2F}" dt="2021-04-25T16:18:31.017" v="3917" actId="1076"/>
          <ac:spMkLst>
            <pc:docMk/>
            <pc:sldMk cId="2287554132" sldId="264"/>
            <ac:spMk id="21" creationId="{E548F9FC-F554-4C84-94CF-3082F8E5AA14}"/>
          </ac:spMkLst>
        </pc:spChg>
        <pc:spChg chg="add mod">
          <ac:chgData name="hasina momotaj" userId="5ddbf368e3067b53" providerId="LiveId" clId="{87668BA8-CD6B-4D77-8996-BB8FAD0D9D2F}" dt="2021-04-25T16:21:18.336" v="4032" actId="14100"/>
          <ac:spMkLst>
            <pc:docMk/>
            <pc:sldMk cId="2287554132" sldId="264"/>
            <ac:spMk id="22" creationId="{167FCC4F-D9A8-4376-AE45-87C3B2CFB164}"/>
          </ac:spMkLst>
        </pc:spChg>
        <pc:spChg chg="add del mod">
          <ac:chgData name="hasina momotaj" userId="5ddbf368e3067b53" providerId="LiveId" clId="{87668BA8-CD6B-4D77-8996-BB8FAD0D9D2F}" dt="2021-04-25T16:24:14.691" v="4045"/>
          <ac:spMkLst>
            <pc:docMk/>
            <pc:sldMk cId="2287554132" sldId="264"/>
            <ac:spMk id="25" creationId="{F7DBAA63-A4E1-4343-B3F7-49510ADADC77}"/>
          </ac:spMkLst>
        </pc:spChg>
        <pc:spChg chg="add mod">
          <ac:chgData name="hasina momotaj" userId="5ddbf368e3067b53" providerId="LiveId" clId="{87668BA8-CD6B-4D77-8996-BB8FAD0D9D2F}" dt="2021-04-25T16:24:34.756" v="4056" actId="113"/>
          <ac:spMkLst>
            <pc:docMk/>
            <pc:sldMk cId="2287554132" sldId="264"/>
            <ac:spMk id="26" creationId="{D0F79CEA-1AA6-4781-BE34-2D47854AEE86}"/>
          </ac:spMkLst>
        </pc:spChg>
        <pc:spChg chg="add mod">
          <ac:chgData name="hasina momotaj" userId="5ddbf368e3067b53" providerId="LiveId" clId="{87668BA8-CD6B-4D77-8996-BB8FAD0D9D2F}" dt="2021-04-25T16:26:21.141" v="4081" actId="255"/>
          <ac:spMkLst>
            <pc:docMk/>
            <pc:sldMk cId="2287554132" sldId="264"/>
            <ac:spMk id="27" creationId="{3FFE9711-034D-4C69-84AE-58151C478E1D}"/>
          </ac:spMkLst>
        </pc:spChg>
        <pc:spChg chg="add mod">
          <ac:chgData name="hasina momotaj" userId="5ddbf368e3067b53" providerId="LiveId" clId="{87668BA8-CD6B-4D77-8996-BB8FAD0D9D2F}" dt="2021-04-25T16:30:01.953" v="4222" actId="14100"/>
          <ac:spMkLst>
            <pc:docMk/>
            <pc:sldMk cId="2287554132" sldId="264"/>
            <ac:spMk id="28" creationId="{E312B8D2-3ECB-4CB5-9B8F-542D482F5366}"/>
          </ac:spMkLst>
        </pc:spChg>
        <pc:grpChg chg="add mod">
          <ac:chgData name="hasina momotaj" userId="5ddbf368e3067b53" providerId="LiveId" clId="{87668BA8-CD6B-4D77-8996-BB8FAD0D9D2F}" dt="2021-04-25T16:11:09.678" v="3774" actId="164"/>
          <ac:grpSpMkLst>
            <pc:docMk/>
            <pc:sldMk cId="2287554132" sldId="264"/>
            <ac:grpSpMk id="11" creationId="{34E3E58A-BA49-47C8-91C5-B4F55688A337}"/>
          </ac:grpSpMkLst>
        </pc:grpChg>
        <pc:grpChg chg="add mod">
          <ac:chgData name="hasina momotaj" userId="5ddbf368e3067b53" providerId="LiveId" clId="{87668BA8-CD6B-4D77-8996-BB8FAD0D9D2F}" dt="2021-04-25T16:11:09.678" v="3774" actId="164"/>
          <ac:grpSpMkLst>
            <pc:docMk/>
            <pc:sldMk cId="2287554132" sldId="264"/>
            <ac:grpSpMk id="16" creationId="{ECA1D5F7-1F81-401F-B9D6-C4610730EF1F}"/>
          </ac:grpSpMkLst>
        </pc:grpChg>
        <pc:picChg chg="add mod">
          <ac:chgData name="hasina momotaj" userId="5ddbf368e3067b53" providerId="LiveId" clId="{87668BA8-CD6B-4D77-8996-BB8FAD0D9D2F}" dt="2021-04-24T13:38:42.898" v="2842" actId="164"/>
          <ac:picMkLst>
            <pc:docMk/>
            <pc:sldMk cId="2287554132" sldId="264"/>
            <ac:picMk id="6" creationId="{5EDF2DCE-BB14-4AE3-982C-0CC0235C6F8E}"/>
          </ac:picMkLst>
        </pc:picChg>
        <pc:picChg chg="add mod modCrop">
          <ac:chgData name="hasina momotaj" userId="5ddbf368e3067b53" providerId="LiveId" clId="{87668BA8-CD6B-4D77-8996-BB8FAD0D9D2F}" dt="2021-04-24T13:38:42.898" v="2842" actId="164"/>
          <ac:picMkLst>
            <pc:docMk/>
            <pc:sldMk cId="2287554132" sldId="264"/>
            <ac:picMk id="8" creationId="{E2953560-A8E1-4565-A3C5-0D344E3DE101}"/>
          </ac:picMkLst>
        </pc:picChg>
        <pc:picChg chg="add mod modCrop">
          <ac:chgData name="hasina momotaj" userId="5ddbf368e3067b53" providerId="LiveId" clId="{87668BA8-CD6B-4D77-8996-BB8FAD0D9D2F}" dt="2021-04-24T13:38:42.898" v="2842" actId="164"/>
          <ac:picMkLst>
            <pc:docMk/>
            <pc:sldMk cId="2287554132" sldId="264"/>
            <ac:picMk id="10" creationId="{0E5EA57F-E173-40B0-A1A2-8DDDFAAC83AA}"/>
          </ac:picMkLst>
        </pc:picChg>
        <pc:picChg chg="add mod">
          <ac:chgData name="hasina momotaj" userId="5ddbf368e3067b53" providerId="LiveId" clId="{87668BA8-CD6B-4D77-8996-BB8FAD0D9D2F}" dt="2021-04-25T16:17:08.146" v="3871" actId="1076"/>
          <ac:picMkLst>
            <pc:docMk/>
            <pc:sldMk cId="2287554132" sldId="264"/>
            <ac:picMk id="19" creationId="{D092B0C1-46DA-4778-9628-B597C6BF189D}"/>
          </ac:picMkLst>
        </pc:picChg>
        <pc:picChg chg="add mod">
          <ac:chgData name="hasina momotaj" userId="5ddbf368e3067b53" providerId="LiveId" clId="{87668BA8-CD6B-4D77-8996-BB8FAD0D9D2F}" dt="2021-04-25T16:24:45.226" v="4058" actId="1076"/>
          <ac:picMkLst>
            <pc:docMk/>
            <pc:sldMk cId="2287554132" sldId="264"/>
            <ac:picMk id="24" creationId="{77A0AFB5-DA5F-4248-8FD6-0A1D6F408DC5}"/>
          </ac:picMkLst>
        </pc:picChg>
        <pc:cxnChg chg="add mod">
          <ac:chgData name="hasina momotaj" userId="5ddbf368e3067b53" providerId="LiveId" clId="{87668BA8-CD6B-4D77-8996-BB8FAD0D9D2F}" dt="2021-04-25T16:11:09.678" v="3774" actId="164"/>
          <ac:cxnSpMkLst>
            <pc:docMk/>
            <pc:sldMk cId="2287554132" sldId="264"/>
            <ac:cxnSpMk id="3" creationId="{C3A5A83F-8974-49AA-8742-4EC82DFCDAF5}"/>
          </ac:cxnSpMkLst>
        </pc:cxnChg>
      </pc:sldChg>
      <pc:sldChg chg="addSp delSp modSp new mod modTransition modAnim">
        <pc:chgData name="hasina momotaj" userId="5ddbf368e3067b53" providerId="LiveId" clId="{87668BA8-CD6B-4D77-8996-BB8FAD0D9D2F}" dt="2021-04-30T15:03:01.177" v="10155"/>
        <pc:sldMkLst>
          <pc:docMk/>
          <pc:sldMk cId="2122415887" sldId="265"/>
        </pc:sldMkLst>
        <pc:spChg chg="add mod">
          <ac:chgData name="hasina momotaj" userId="5ddbf368e3067b53" providerId="LiveId" clId="{87668BA8-CD6B-4D77-8996-BB8FAD0D9D2F}" dt="2021-04-27T15:54:58.519" v="7525" actId="1076"/>
          <ac:spMkLst>
            <pc:docMk/>
            <pc:sldMk cId="2122415887" sldId="265"/>
            <ac:spMk id="2" creationId="{041F988C-47AF-4D15-BE23-3F38962E2DAD}"/>
          </ac:spMkLst>
        </pc:spChg>
        <pc:spChg chg="del">
          <ac:chgData name="hasina momotaj" userId="5ddbf368e3067b53" providerId="LiveId" clId="{87668BA8-CD6B-4D77-8996-BB8FAD0D9D2F}" dt="2021-04-26T13:23:41.175" v="4244" actId="478"/>
          <ac:spMkLst>
            <pc:docMk/>
            <pc:sldMk cId="2122415887" sldId="265"/>
            <ac:spMk id="2" creationId="{420AF212-C40C-4AD2-922C-DF99319C5F16}"/>
          </ac:spMkLst>
        </pc:spChg>
        <pc:spChg chg="del">
          <ac:chgData name="hasina momotaj" userId="5ddbf368e3067b53" providerId="LiveId" clId="{87668BA8-CD6B-4D77-8996-BB8FAD0D9D2F}" dt="2021-04-26T13:23:45.377" v="4245" actId="478"/>
          <ac:spMkLst>
            <pc:docMk/>
            <pc:sldMk cId="2122415887" sldId="265"/>
            <ac:spMk id="3" creationId="{0EF0B745-8AB7-4402-B594-6408AF29AC83}"/>
          </ac:spMkLst>
        </pc:spChg>
        <pc:spChg chg="add mod">
          <ac:chgData name="hasina momotaj" userId="5ddbf368e3067b53" providerId="LiveId" clId="{87668BA8-CD6B-4D77-8996-BB8FAD0D9D2F}" dt="2021-04-26T13:30:50.913" v="4588" actId="164"/>
          <ac:spMkLst>
            <pc:docMk/>
            <pc:sldMk cId="2122415887" sldId="265"/>
            <ac:spMk id="4" creationId="{08666B0F-33AD-42FF-B6E2-5024D71A8D72}"/>
          </ac:spMkLst>
        </pc:spChg>
        <pc:spChg chg="add mod">
          <ac:chgData name="hasina momotaj" userId="5ddbf368e3067b53" providerId="LiveId" clId="{87668BA8-CD6B-4D77-8996-BB8FAD0D9D2F}" dt="2021-04-26T13:39:32.443" v="4650" actId="164"/>
          <ac:spMkLst>
            <pc:docMk/>
            <pc:sldMk cId="2122415887" sldId="265"/>
            <ac:spMk id="12" creationId="{57AB2AE1-DAB9-4CA5-84FE-2DFFC4D7E861}"/>
          </ac:spMkLst>
        </pc:spChg>
        <pc:spChg chg="add mod">
          <ac:chgData name="hasina momotaj" userId="5ddbf368e3067b53" providerId="LiveId" clId="{87668BA8-CD6B-4D77-8996-BB8FAD0D9D2F}" dt="2021-04-26T13:40:16.227" v="4656" actId="1076"/>
          <ac:spMkLst>
            <pc:docMk/>
            <pc:sldMk cId="2122415887" sldId="265"/>
            <ac:spMk id="15" creationId="{28030EC7-A2E6-4962-BCC1-FF4874F25489}"/>
          </ac:spMkLst>
        </pc:spChg>
        <pc:spChg chg="add del mod">
          <ac:chgData name="hasina momotaj" userId="5ddbf368e3067b53" providerId="LiveId" clId="{87668BA8-CD6B-4D77-8996-BB8FAD0D9D2F}" dt="2021-04-26T13:43:00.161" v="4668" actId="478"/>
          <ac:spMkLst>
            <pc:docMk/>
            <pc:sldMk cId="2122415887" sldId="265"/>
            <ac:spMk id="19" creationId="{318F48B1-E398-43BA-A934-27A5FCEE05EC}"/>
          </ac:spMkLst>
        </pc:spChg>
        <pc:spChg chg="add del mod">
          <ac:chgData name="hasina momotaj" userId="5ddbf368e3067b53" providerId="LiveId" clId="{87668BA8-CD6B-4D77-8996-BB8FAD0D9D2F}" dt="2021-04-26T13:54:53.032" v="4802" actId="478"/>
          <ac:spMkLst>
            <pc:docMk/>
            <pc:sldMk cId="2122415887" sldId="265"/>
            <ac:spMk id="20" creationId="{4490C99E-7657-4D0D-A02E-3A7B892C5471}"/>
          </ac:spMkLst>
        </pc:spChg>
        <pc:spChg chg="add del mod">
          <ac:chgData name="hasina momotaj" userId="5ddbf368e3067b53" providerId="LiveId" clId="{87668BA8-CD6B-4D77-8996-BB8FAD0D9D2F}" dt="2021-04-26T13:54:54.813" v="4803" actId="478"/>
          <ac:spMkLst>
            <pc:docMk/>
            <pc:sldMk cId="2122415887" sldId="265"/>
            <ac:spMk id="21" creationId="{42702B17-665F-438D-AE4B-A6EF43A799CC}"/>
          </ac:spMkLst>
        </pc:spChg>
        <pc:spChg chg="add del mod">
          <ac:chgData name="hasina momotaj" userId="5ddbf368e3067b53" providerId="LiveId" clId="{87668BA8-CD6B-4D77-8996-BB8FAD0D9D2F}" dt="2021-04-26T14:13:44.593" v="5794" actId="1076"/>
          <ac:spMkLst>
            <pc:docMk/>
            <pc:sldMk cId="2122415887" sldId="265"/>
            <ac:spMk id="22" creationId="{7D7642BC-D640-420B-9130-CDCC901AEE7B}"/>
          </ac:spMkLst>
        </pc:spChg>
        <pc:spChg chg="add mod">
          <ac:chgData name="hasina momotaj" userId="5ddbf368e3067b53" providerId="LiveId" clId="{87668BA8-CD6B-4D77-8996-BB8FAD0D9D2F}" dt="2021-04-27T15:54:52.832" v="7524" actId="1076"/>
          <ac:spMkLst>
            <pc:docMk/>
            <pc:sldMk cId="2122415887" sldId="265"/>
            <ac:spMk id="23" creationId="{350B5649-3D6F-41DE-BAEC-9466EC7B4855}"/>
          </ac:spMkLst>
        </pc:spChg>
        <pc:grpChg chg="add mod">
          <ac:chgData name="hasina momotaj" userId="5ddbf368e3067b53" providerId="LiveId" clId="{87668BA8-CD6B-4D77-8996-BB8FAD0D9D2F}" dt="2021-04-26T13:30:50.913" v="4588" actId="164"/>
          <ac:grpSpMkLst>
            <pc:docMk/>
            <pc:sldMk cId="2122415887" sldId="265"/>
            <ac:grpSpMk id="11" creationId="{BADFDEF5-82C6-40C0-87B0-92CC08EFC3A2}"/>
          </ac:grpSpMkLst>
        </pc:grpChg>
        <pc:grpChg chg="add mod">
          <ac:chgData name="hasina momotaj" userId="5ddbf368e3067b53" providerId="LiveId" clId="{87668BA8-CD6B-4D77-8996-BB8FAD0D9D2F}" dt="2021-04-26T13:40:21.430" v="4657" actId="1076"/>
          <ac:grpSpMkLst>
            <pc:docMk/>
            <pc:sldMk cId="2122415887" sldId="265"/>
            <ac:grpSpMk id="16" creationId="{FA1EFA0C-F380-477C-9CC8-E5B43BF51C99}"/>
          </ac:grpSpMkLst>
        </pc:grpChg>
        <pc:picChg chg="add mod modCrop">
          <ac:chgData name="hasina momotaj" userId="5ddbf368e3067b53" providerId="LiveId" clId="{87668BA8-CD6B-4D77-8996-BB8FAD0D9D2F}" dt="2021-04-26T13:30:50.913" v="4588" actId="164"/>
          <ac:picMkLst>
            <pc:docMk/>
            <pc:sldMk cId="2122415887" sldId="265"/>
            <ac:picMk id="6" creationId="{55DB1E29-64E3-452F-9C3C-22E23257D14E}"/>
          </ac:picMkLst>
        </pc:picChg>
        <pc:picChg chg="add mod">
          <ac:chgData name="hasina momotaj" userId="5ddbf368e3067b53" providerId="LiveId" clId="{87668BA8-CD6B-4D77-8996-BB8FAD0D9D2F}" dt="2021-04-26T13:30:50.913" v="4588" actId="164"/>
          <ac:picMkLst>
            <pc:docMk/>
            <pc:sldMk cId="2122415887" sldId="265"/>
            <ac:picMk id="8" creationId="{95ED2C83-7672-4F4F-9EDB-23AAC68FA01E}"/>
          </ac:picMkLst>
        </pc:picChg>
        <pc:picChg chg="add mod modCrop">
          <ac:chgData name="hasina momotaj" userId="5ddbf368e3067b53" providerId="LiveId" clId="{87668BA8-CD6B-4D77-8996-BB8FAD0D9D2F}" dt="2021-04-26T13:30:50.913" v="4588" actId="164"/>
          <ac:picMkLst>
            <pc:docMk/>
            <pc:sldMk cId="2122415887" sldId="265"/>
            <ac:picMk id="10" creationId="{519F8216-C661-43E9-BDA9-12865C5BD864}"/>
          </ac:picMkLst>
        </pc:picChg>
        <pc:picChg chg="add mod">
          <ac:chgData name="hasina momotaj" userId="5ddbf368e3067b53" providerId="LiveId" clId="{87668BA8-CD6B-4D77-8996-BB8FAD0D9D2F}" dt="2021-04-26T13:39:32.443" v="4650" actId="164"/>
          <ac:picMkLst>
            <pc:docMk/>
            <pc:sldMk cId="2122415887" sldId="265"/>
            <ac:picMk id="14" creationId="{BE8DABE3-337D-4F49-9372-1A5FF70E7EC8}"/>
          </ac:picMkLst>
        </pc:picChg>
        <pc:picChg chg="add del mod">
          <ac:chgData name="hasina momotaj" userId="5ddbf368e3067b53" providerId="LiveId" clId="{87668BA8-CD6B-4D77-8996-BB8FAD0D9D2F}" dt="2021-04-26T13:54:56.047" v="4804" actId="478"/>
          <ac:picMkLst>
            <pc:docMk/>
            <pc:sldMk cId="2122415887" sldId="265"/>
            <ac:picMk id="18" creationId="{76D6E5C0-517C-4938-8711-90F3BBC72462}"/>
          </ac:picMkLst>
        </pc:picChg>
      </pc:sldChg>
      <pc:sldChg chg="addSp delSp modSp new mod modTransition modAnim">
        <pc:chgData name="hasina momotaj" userId="5ddbf368e3067b53" providerId="LiveId" clId="{87668BA8-CD6B-4D77-8996-BB8FAD0D9D2F}" dt="2021-04-29T14:57:19.687" v="9165"/>
        <pc:sldMkLst>
          <pc:docMk/>
          <pc:sldMk cId="230476707" sldId="266"/>
        </pc:sldMkLst>
        <pc:spChg chg="del">
          <ac:chgData name="hasina momotaj" userId="5ddbf368e3067b53" providerId="LiveId" clId="{87668BA8-CD6B-4D77-8996-BB8FAD0D9D2F}" dt="2021-04-26T13:24:39.554" v="4313" actId="478"/>
          <ac:spMkLst>
            <pc:docMk/>
            <pc:sldMk cId="230476707" sldId="266"/>
            <ac:spMk id="2" creationId="{F8F751F9-4ADF-4282-857E-005A062C87D0}"/>
          </ac:spMkLst>
        </pc:spChg>
        <pc:spChg chg="del">
          <ac:chgData name="hasina momotaj" userId="5ddbf368e3067b53" providerId="LiveId" clId="{87668BA8-CD6B-4D77-8996-BB8FAD0D9D2F}" dt="2021-04-26T13:24:44.366" v="4314" actId="478"/>
          <ac:spMkLst>
            <pc:docMk/>
            <pc:sldMk cId="230476707" sldId="266"/>
            <ac:spMk id="3" creationId="{A3089DE0-ACCB-44D9-8B6B-036C1B9E5812}"/>
          </ac:spMkLst>
        </pc:spChg>
        <pc:spChg chg="add mod">
          <ac:chgData name="hasina momotaj" userId="5ddbf368e3067b53" providerId="LiveId" clId="{87668BA8-CD6B-4D77-8996-BB8FAD0D9D2F}" dt="2021-04-28T13:19:42.576" v="7552" actId="164"/>
          <ac:spMkLst>
            <pc:docMk/>
            <pc:sldMk cId="230476707" sldId="266"/>
            <ac:spMk id="4" creationId="{6E074B70-3142-4AA4-B772-862D0C15CE80}"/>
          </ac:spMkLst>
        </pc:spChg>
        <pc:spChg chg="add mod">
          <ac:chgData name="hasina momotaj" userId="5ddbf368e3067b53" providerId="LiveId" clId="{87668BA8-CD6B-4D77-8996-BB8FAD0D9D2F}" dt="2021-04-28T13:23:43.309" v="7581" actId="164"/>
          <ac:spMkLst>
            <pc:docMk/>
            <pc:sldMk cId="230476707" sldId="266"/>
            <ac:spMk id="10" creationId="{CF30038A-58AC-4A0E-9B2C-6CEE81ED50B5}"/>
          </ac:spMkLst>
        </pc:spChg>
        <pc:spChg chg="add mod">
          <ac:chgData name="hasina momotaj" userId="5ddbf368e3067b53" providerId="LiveId" clId="{87668BA8-CD6B-4D77-8996-BB8FAD0D9D2F}" dt="2021-04-28T13:37:27.845" v="7861" actId="1076"/>
          <ac:spMkLst>
            <pc:docMk/>
            <pc:sldMk cId="230476707" sldId="266"/>
            <ac:spMk id="14" creationId="{8AEB2986-E323-45B8-989B-FC81E3D02629}"/>
          </ac:spMkLst>
        </pc:spChg>
        <pc:spChg chg="add del mod">
          <ac:chgData name="hasina momotaj" userId="5ddbf368e3067b53" providerId="LiveId" clId="{87668BA8-CD6B-4D77-8996-BB8FAD0D9D2F}" dt="2021-04-28T13:28:06.644" v="7724" actId="478"/>
          <ac:spMkLst>
            <pc:docMk/>
            <pc:sldMk cId="230476707" sldId="266"/>
            <ac:spMk id="15" creationId="{D199F8B9-6DBA-4927-9C6A-45EA8B57E969}"/>
          </ac:spMkLst>
        </pc:spChg>
        <pc:spChg chg="add mod">
          <ac:chgData name="hasina momotaj" userId="5ddbf368e3067b53" providerId="LiveId" clId="{87668BA8-CD6B-4D77-8996-BB8FAD0D9D2F}" dt="2021-04-28T13:30:20.689" v="7774" actId="14100"/>
          <ac:spMkLst>
            <pc:docMk/>
            <pc:sldMk cId="230476707" sldId="266"/>
            <ac:spMk id="18" creationId="{D655D858-8964-41C4-8C7D-8AFFEA3C54B0}"/>
          </ac:spMkLst>
        </pc:spChg>
        <pc:spChg chg="add mod">
          <ac:chgData name="hasina momotaj" userId="5ddbf368e3067b53" providerId="LiveId" clId="{87668BA8-CD6B-4D77-8996-BB8FAD0D9D2F}" dt="2021-04-28T13:31:56.832" v="7812" actId="164"/>
          <ac:spMkLst>
            <pc:docMk/>
            <pc:sldMk cId="230476707" sldId="266"/>
            <ac:spMk id="22" creationId="{46DC2725-EEB6-432C-97D2-11DB53B45A0E}"/>
          </ac:spMkLst>
        </pc:spChg>
        <pc:spChg chg="add mod">
          <ac:chgData name="hasina momotaj" userId="5ddbf368e3067b53" providerId="LiveId" clId="{87668BA8-CD6B-4D77-8996-BB8FAD0D9D2F}" dt="2021-04-28T13:33:16.907" v="7855" actId="164"/>
          <ac:spMkLst>
            <pc:docMk/>
            <pc:sldMk cId="230476707" sldId="266"/>
            <ac:spMk id="26" creationId="{BFF56D46-ADB5-40E6-B19D-55A8F8A0C992}"/>
          </ac:spMkLst>
        </pc:spChg>
        <pc:spChg chg="add mod">
          <ac:chgData name="hasina momotaj" userId="5ddbf368e3067b53" providerId="LiveId" clId="{87668BA8-CD6B-4D77-8996-BB8FAD0D9D2F}" dt="2021-04-28T13:39:12.557" v="7909" actId="164"/>
          <ac:spMkLst>
            <pc:docMk/>
            <pc:sldMk cId="230476707" sldId="266"/>
            <ac:spMk id="31" creationId="{700C3890-3077-4D4E-8E00-44AFFC131A28}"/>
          </ac:spMkLst>
        </pc:spChg>
        <pc:spChg chg="add mod">
          <ac:chgData name="hasina momotaj" userId="5ddbf368e3067b53" providerId="LiveId" clId="{87668BA8-CD6B-4D77-8996-BB8FAD0D9D2F}" dt="2021-04-28T13:40:26.692" v="7946" actId="164"/>
          <ac:spMkLst>
            <pc:docMk/>
            <pc:sldMk cId="230476707" sldId="266"/>
            <ac:spMk id="35" creationId="{80C9C56C-A0EE-4724-A77B-6E3F3A6FEE0F}"/>
          </ac:spMkLst>
        </pc:spChg>
        <pc:spChg chg="add mod">
          <ac:chgData name="hasina momotaj" userId="5ddbf368e3067b53" providerId="LiveId" clId="{87668BA8-CD6B-4D77-8996-BB8FAD0D9D2F}" dt="2021-04-28T13:41:55.139" v="7972" actId="164"/>
          <ac:spMkLst>
            <pc:docMk/>
            <pc:sldMk cId="230476707" sldId="266"/>
            <ac:spMk id="40" creationId="{61E2D8C1-968D-4B29-87E5-6534512196BD}"/>
          </ac:spMkLst>
        </pc:spChg>
        <pc:spChg chg="add mod">
          <ac:chgData name="hasina momotaj" userId="5ddbf368e3067b53" providerId="LiveId" clId="{87668BA8-CD6B-4D77-8996-BB8FAD0D9D2F}" dt="2021-04-28T13:43:22.695" v="8006" actId="164"/>
          <ac:spMkLst>
            <pc:docMk/>
            <pc:sldMk cId="230476707" sldId="266"/>
            <ac:spMk id="44" creationId="{C6966EA5-3397-4829-B02A-2DCBCF2263E9}"/>
          </ac:spMkLst>
        </pc:spChg>
        <pc:spChg chg="add mod">
          <ac:chgData name="hasina momotaj" userId="5ddbf368e3067b53" providerId="LiveId" clId="{87668BA8-CD6B-4D77-8996-BB8FAD0D9D2F}" dt="2021-04-28T14:15:52.201" v="8149" actId="14100"/>
          <ac:spMkLst>
            <pc:docMk/>
            <pc:sldMk cId="230476707" sldId="266"/>
            <ac:spMk id="48" creationId="{A3387E8F-A785-4068-96E4-6579F4D84CE9}"/>
          </ac:spMkLst>
        </pc:spChg>
        <pc:spChg chg="add mod">
          <ac:chgData name="hasina momotaj" userId="5ddbf368e3067b53" providerId="LiveId" clId="{87668BA8-CD6B-4D77-8996-BB8FAD0D9D2F}" dt="2021-04-28T13:45:44.300" v="8062" actId="164"/>
          <ac:spMkLst>
            <pc:docMk/>
            <pc:sldMk cId="230476707" sldId="266"/>
            <ac:spMk id="54" creationId="{6458BA7D-9095-4215-86FC-29C19496B723}"/>
          </ac:spMkLst>
        </pc:spChg>
        <pc:grpChg chg="add mod">
          <ac:chgData name="hasina momotaj" userId="5ddbf368e3067b53" providerId="LiveId" clId="{87668BA8-CD6B-4D77-8996-BB8FAD0D9D2F}" dt="2021-04-28T13:19:42.576" v="7552" actId="164"/>
          <ac:grpSpMkLst>
            <pc:docMk/>
            <pc:sldMk cId="230476707" sldId="266"/>
            <ac:grpSpMk id="9" creationId="{556AE09E-E960-4E58-A5DC-36072D4C13C2}"/>
          </ac:grpSpMkLst>
        </pc:grpChg>
        <pc:grpChg chg="add mod">
          <ac:chgData name="hasina momotaj" userId="5ddbf368e3067b53" providerId="LiveId" clId="{87668BA8-CD6B-4D77-8996-BB8FAD0D9D2F}" dt="2021-04-28T13:23:55.130" v="7582" actId="1076"/>
          <ac:grpSpMkLst>
            <pc:docMk/>
            <pc:sldMk cId="230476707" sldId="266"/>
            <ac:grpSpMk id="13" creationId="{A67B90EF-8637-40E2-B7F3-A5ADA1B2AE47}"/>
          </ac:grpSpMkLst>
        </pc:grpChg>
        <pc:grpChg chg="add mod">
          <ac:chgData name="hasina momotaj" userId="5ddbf368e3067b53" providerId="LiveId" clId="{87668BA8-CD6B-4D77-8996-BB8FAD0D9D2F}" dt="2021-04-28T13:37:18.846" v="7858" actId="1076"/>
          <ac:grpSpMkLst>
            <pc:docMk/>
            <pc:sldMk cId="230476707" sldId="266"/>
            <ac:grpSpMk id="21" creationId="{92CE2B1D-C21F-4D2F-8455-723A38D1ED4D}"/>
          </ac:grpSpMkLst>
        </pc:grpChg>
        <pc:grpChg chg="add mod">
          <ac:chgData name="hasina momotaj" userId="5ddbf368e3067b53" providerId="LiveId" clId="{87668BA8-CD6B-4D77-8996-BB8FAD0D9D2F}" dt="2021-04-28T13:37:21.393" v="7859" actId="1076"/>
          <ac:grpSpMkLst>
            <pc:docMk/>
            <pc:sldMk cId="230476707" sldId="266"/>
            <ac:grpSpMk id="25" creationId="{5BD9DF30-2186-4D02-9DB3-DC46A391F6F9}"/>
          </ac:grpSpMkLst>
        </pc:grpChg>
        <pc:grpChg chg="add mod">
          <ac:chgData name="hasina momotaj" userId="5ddbf368e3067b53" providerId="LiveId" clId="{87668BA8-CD6B-4D77-8996-BB8FAD0D9D2F}" dt="2021-04-28T13:37:24.392" v="7860" actId="1076"/>
          <ac:grpSpMkLst>
            <pc:docMk/>
            <pc:sldMk cId="230476707" sldId="266"/>
            <ac:grpSpMk id="29" creationId="{9140E467-2B51-4CA6-BE0F-675E4CDF6066}"/>
          </ac:grpSpMkLst>
        </pc:grpChg>
        <pc:grpChg chg="add mod">
          <ac:chgData name="hasina momotaj" userId="5ddbf368e3067b53" providerId="LiveId" clId="{87668BA8-CD6B-4D77-8996-BB8FAD0D9D2F}" dt="2021-04-28T14:15:19.500" v="8141" actId="1076"/>
          <ac:grpSpMkLst>
            <pc:docMk/>
            <pc:sldMk cId="230476707" sldId="266"/>
            <ac:grpSpMk id="34" creationId="{D16CC709-9E06-484A-BDD5-5C457E0E0D66}"/>
          </ac:grpSpMkLst>
        </pc:grpChg>
        <pc:grpChg chg="add mod">
          <ac:chgData name="hasina momotaj" userId="5ddbf368e3067b53" providerId="LiveId" clId="{87668BA8-CD6B-4D77-8996-BB8FAD0D9D2F}" dt="2021-04-28T14:15:24.500" v="8143" actId="1076"/>
          <ac:grpSpMkLst>
            <pc:docMk/>
            <pc:sldMk cId="230476707" sldId="266"/>
            <ac:grpSpMk id="39" creationId="{BBF587D4-19D9-4E0A-90B4-227BA1F3C816}"/>
          </ac:grpSpMkLst>
        </pc:grpChg>
        <pc:grpChg chg="add mod">
          <ac:chgData name="hasina momotaj" userId="5ddbf368e3067b53" providerId="LiveId" clId="{87668BA8-CD6B-4D77-8996-BB8FAD0D9D2F}" dt="2021-04-28T14:15:30.109" v="8145" actId="1076"/>
          <ac:grpSpMkLst>
            <pc:docMk/>
            <pc:sldMk cId="230476707" sldId="266"/>
            <ac:grpSpMk id="43" creationId="{5974A823-7078-4244-9BB0-74857C5FE5A3}"/>
          </ac:grpSpMkLst>
        </pc:grpChg>
        <pc:grpChg chg="add mod">
          <ac:chgData name="hasina momotaj" userId="5ddbf368e3067b53" providerId="LiveId" clId="{87668BA8-CD6B-4D77-8996-BB8FAD0D9D2F}" dt="2021-04-28T14:16:20.121" v="8154" actId="1076"/>
          <ac:grpSpMkLst>
            <pc:docMk/>
            <pc:sldMk cId="230476707" sldId="266"/>
            <ac:grpSpMk id="47" creationId="{A3F529AE-0FA6-42F4-8E67-2F85BEA0A16E}"/>
          </ac:grpSpMkLst>
        </pc:grpChg>
        <pc:grpChg chg="add mod">
          <ac:chgData name="hasina momotaj" userId="5ddbf368e3067b53" providerId="LiveId" clId="{87668BA8-CD6B-4D77-8996-BB8FAD0D9D2F}" dt="2021-04-28T14:15:31.921" v="8146" actId="1076"/>
          <ac:grpSpMkLst>
            <pc:docMk/>
            <pc:sldMk cId="230476707" sldId="266"/>
            <ac:grpSpMk id="53" creationId="{5C0AFA43-039C-4448-B38B-F9ADDCC38981}"/>
          </ac:grpSpMkLst>
        </pc:grpChg>
        <pc:grpChg chg="add mod">
          <ac:chgData name="hasina momotaj" userId="5ddbf368e3067b53" providerId="LiveId" clId="{87668BA8-CD6B-4D77-8996-BB8FAD0D9D2F}" dt="2021-04-28T14:16:12.496" v="8153" actId="1076"/>
          <ac:grpSpMkLst>
            <pc:docMk/>
            <pc:sldMk cId="230476707" sldId="266"/>
            <ac:grpSpMk id="58" creationId="{BE614FE9-F807-4E42-B881-3DF2BC3F8FE5}"/>
          </ac:grpSpMkLst>
        </pc:grpChg>
        <pc:graphicFrameChg chg="add del modGraphic">
          <ac:chgData name="hasina momotaj" userId="5ddbf368e3067b53" providerId="LiveId" clId="{87668BA8-CD6B-4D77-8996-BB8FAD0D9D2F}" dt="2021-04-28T13:34:58.857" v="7857" actId="478"/>
          <ac:graphicFrameMkLst>
            <pc:docMk/>
            <pc:sldMk cId="230476707" sldId="266"/>
            <ac:graphicFrameMk id="30" creationId="{38C40D2F-E820-4EEB-877D-85EF79DE67A5}"/>
          </ac:graphicFrameMkLst>
        </pc:graphicFrameChg>
        <pc:picChg chg="add mod">
          <ac:chgData name="hasina momotaj" userId="5ddbf368e3067b53" providerId="LiveId" clId="{87668BA8-CD6B-4D77-8996-BB8FAD0D9D2F}" dt="2021-04-28T13:19:42.576" v="7552" actId="164"/>
          <ac:picMkLst>
            <pc:docMk/>
            <pc:sldMk cId="230476707" sldId="266"/>
            <ac:picMk id="3" creationId="{36E45170-A989-4737-A02C-6959D037E613}"/>
          </ac:picMkLst>
        </pc:picChg>
        <pc:picChg chg="add mod modCrop">
          <ac:chgData name="hasina momotaj" userId="5ddbf368e3067b53" providerId="LiveId" clId="{87668BA8-CD6B-4D77-8996-BB8FAD0D9D2F}" dt="2021-04-28T13:19:42.576" v="7552" actId="164"/>
          <ac:picMkLst>
            <pc:docMk/>
            <pc:sldMk cId="230476707" sldId="266"/>
            <ac:picMk id="6" creationId="{E5FC1DCD-34A7-425B-A1E8-2F8999C5D70C}"/>
          </ac:picMkLst>
        </pc:picChg>
        <pc:picChg chg="add mod modCrop">
          <ac:chgData name="hasina momotaj" userId="5ddbf368e3067b53" providerId="LiveId" clId="{87668BA8-CD6B-4D77-8996-BB8FAD0D9D2F}" dt="2021-04-28T13:19:42.576" v="7552" actId="164"/>
          <ac:picMkLst>
            <pc:docMk/>
            <pc:sldMk cId="230476707" sldId="266"/>
            <ac:picMk id="8" creationId="{EDAD2F16-1951-477D-A1A3-3F14859C6270}"/>
          </ac:picMkLst>
        </pc:picChg>
        <pc:picChg chg="add mod modCrop">
          <ac:chgData name="hasina momotaj" userId="5ddbf368e3067b53" providerId="LiveId" clId="{87668BA8-CD6B-4D77-8996-BB8FAD0D9D2F}" dt="2021-04-28T13:23:43.309" v="7581" actId="164"/>
          <ac:picMkLst>
            <pc:docMk/>
            <pc:sldMk cId="230476707" sldId="266"/>
            <ac:picMk id="12" creationId="{FD1462B1-9711-42A9-9B66-DD086E1A36AC}"/>
          </ac:picMkLst>
        </pc:picChg>
        <pc:cxnChg chg="add del mod">
          <ac:chgData name="hasina momotaj" userId="5ddbf368e3067b53" providerId="LiveId" clId="{87668BA8-CD6B-4D77-8996-BB8FAD0D9D2F}" dt="2021-04-28T13:28:09.363" v="7725" actId="478"/>
          <ac:cxnSpMkLst>
            <pc:docMk/>
            <pc:sldMk cId="230476707" sldId="266"/>
            <ac:cxnSpMk id="17" creationId="{B43EB70A-0B9E-4960-B1DF-C35377C943C8}"/>
          </ac:cxnSpMkLst>
        </pc:cxnChg>
        <pc:cxnChg chg="add mod">
          <ac:chgData name="hasina momotaj" userId="5ddbf368e3067b53" providerId="LiveId" clId="{87668BA8-CD6B-4D77-8996-BB8FAD0D9D2F}" dt="2021-04-28T13:29:50.691" v="7771" actId="164"/>
          <ac:cxnSpMkLst>
            <pc:docMk/>
            <pc:sldMk cId="230476707" sldId="266"/>
            <ac:cxnSpMk id="20" creationId="{20C4CF6C-5935-45B8-BBDD-9B2740E840DB}"/>
          </ac:cxnSpMkLst>
        </pc:cxnChg>
        <pc:cxnChg chg="add mod">
          <ac:chgData name="hasina momotaj" userId="5ddbf368e3067b53" providerId="LiveId" clId="{87668BA8-CD6B-4D77-8996-BB8FAD0D9D2F}" dt="2021-04-28T13:31:56.832" v="7812" actId="164"/>
          <ac:cxnSpMkLst>
            <pc:docMk/>
            <pc:sldMk cId="230476707" sldId="266"/>
            <ac:cxnSpMk id="24" creationId="{ABC5C6BF-A165-4FD0-B3C3-43909B3C26CC}"/>
          </ac:cxnSpMkLst>
        </pc:cxnChg>
        <pc:cxnChg chg="add mod">
          <ac:chgData name="hasina momotaj" userId="5ddbf368e3067b53" providerId="LiveId" clId="{87668BA8-CD6B-4D77-8996-BB8FAD0D9D2F}" dt="2021-04-28T13:33:16.907" v="7855" actId="164"/>
          <ac:cxnSpMkLst>
            <pc:docMk/>
            <pc:sldMk cId="230476707" sldId="266"/>
            <ac:cxnSpMk id="28" creationId="{6587D2B5-ED61-4D99-85A1-867A03A2306F}"/>
          </ac:cxnSpMkLst>
        </pc:cxnChg>
        <pc:cxnChg chg="add mod">
          <ac:chgData name="hasina momotaj" userId="5ddbf368e3067b53" providerId="LiveId" clId="{87668BA8-CD6B-4D77-8996-BB8FAD0D9D2F}" dt="2021-04-28T13:39:12.557" v="7909" actId="164"/>
          <ac:cxnSpMkLst>
            <pc:docMk/>
            <pc:sldMk cId="230476707" sldId="266"/>
            <ac:cxnSpMk id="33" creationId="{1BEBF682-D34D-41DB-8D62-E0A95D2CF8F4}"/>
          </ac:cxnSpMkLst>
        </pc:cxnChg>
        <pc:cxnChg chg="add mod">
          <ac:chgData name="hasina momotaj" userId="5ddbf368e3067b53" providerId="LiveId" clId="{87668BA8-CD6B-4D77-8996-BB8FAD0D9D2F}" dt="2021-04-28T13:40:26.692" v="7946" actId="164"/>
          <ac:cxnSpMkLst>
            <pc:docMk/>
            <pc:sldMk cId="230476707" sldId="266"/>
            <ac:cxnSpMk id="37" creationId="{42486D07-9C76-4343-B3C0-B4B7D144A08D}"/>
          </ac:cxnSpMkLst>
        </pc:cxnChg>
        <pc:cxnChg chg="add mod">
          <ac:chgData name="hasina momotaj" userId="5ddbf368e3067b53" providerId="LiveId" clId="{87668BA8-CD6B-4D77-8996-BB8FAD0D9D2F}" dt="2021-04-28T13:41:55.139" v="7972" actId="164"/>
          <ac:cxnSpMkLst>
            <pc:docMk/>
            <pc:sldMk cId="230476707" sldId="266"/>
            <ac:cxnSpMk id="42" creationId="{505E10A4-49CC-4D3A-BDD7-62E0AD0D599F}"/>
          </ac:cxnSpMkLst>
        </pc:cxnChg>
        <pc:cxnChg chg="add mod">
          <ac:chgData name="hasina momotaj" userId="5ddbf368e3067b53" providerId="LiveId" clId="{87668BA8-CD6B-4D77-8996-BB8FAD0D9D2F}" dt="2021-04-28T13:43:22.695" v="8006" actId="164"/>
          <ac:cxnSpMkLst>
            <pc:docMk/>
            <pc:sldMk cId="230476707" sldId="266"/>
            <ac:cxnSpMk id="46" creationId="{E8EA9C6F-FA4D-42EA-961F-90769B7FF33E}"/>
          </ac:cxnSpMkLst>
        </pc:cxnChg>
        <pc:cxnChg chg="add mod">
          <ac:chgData name="hasina momotaj" userId="5ddbf368e3067b53" providerId="LiveId" clId="{87668BA8-CD6B-4D77-8996-BB8FAD0D9D2F}" dt="2021-04-28T13:44:52.876" v="8041" actId="164"/>
          <ac:cxnSpMkLst>
            <pc:docMk/>
            <pc:sldMk cId="230476707" sldId="266"/>
            <ac:cxnSpMk id="50" creationId="{FB04A45E-384E-495E-A5EB-F06A1768227F}"/>
          </ac:cxnSpMkLst>
        </pc:cxnChg>
        <pc:cxnChg chg="add mod">
          <ac:chgData name="hasina momotaj" userId="5ddbf368e3067b53" providerId="LiveId" clId="{87668BA8-CD6B-4D77-8996-BB8FAD0D9D2F}" dt="2021-04-28T13:45:44.300" v="8062" actId="164"/>
          <ac:cxnSpMkLst>
            <pc:docMk/>
            <pc:sldMk cId="230476707" sldId="266"/>
            <ac:cxnSpMk id="56" creationId="{617CD763-50D0-45DA-92D1-74C1D377E0FC}"/>
          </ac:cxnSpMkLst>
        </pc:cxnChg>
      </pc:sldChg>
      <pc:sldChg chg="addSp delSp modSp new mod modTransition modAnim">
        <pc:chgData name="hasina momotaj" userId="5ddbf368e3067b53" providerId="LiveId" clId="{87668BA8-CD6B-4D77-8996-BB8FAD0D9D2F}" dt="2021-04-30T14:25:08.989" v="9734" actId="1076"/>
        <pc:sldMkLst>
          <pc:docMk/>
          <pc:sldMk cId="1839791642" sldId="267"/>
        </pc:sldMkLst>
        <pc:spChg chg="del">
          <ac:chgData name="hasina momotaj" userId="5ddbf368e3067b53" providerId="LiveId" clId="{87668BA8-CD6B-4D77-8996-BB8FAD0D9D2F}" dt="2021-04-26T13:25:28.600" v="4376" actId="478"/>
          <ac:spMkLst>
            <pc:docMk/>
            <pc:sldMk cId="1839791642" sldId="267"/>
            <ac:spMk id="2" creationId="{2C44BFEA-A309-4059-B45B-5EC648F68697}"/>
          </ac:spMkLst>
        </pc:spChg>
        <pc:spChg chg="del">
          <ac:chgData name="hasina momotaj" userId="5ddbf368e3067b53" providerId="LiveId" clId="{87668BA8-CD6B-4D77-8996-BB8FAD0D9D2F}" dt="2021-04-26T13:25:26.365" v="4375" actId="478"/>
          <ac:spMkLst>
            <pc:docMk/>
            <pc:sldMk cId="1839791642" sldId="267"/>
            <ac:spMk id="3" creationId="{11D4757C-265E-4F39-B389-FFE652CA4BC6}"/>
          </ac:spMkLst>
        </pc:spChg>
        <pc:spChg chg="add mod">
          <ac:chgData name="hasina momotaj" userId="5ddbf368e3067b53" providerId="LiveId" clId="{87668BA8-CD6B-4D77-8996-BB8FAD0D9D2F}" dt="2021-04-28T13:48:33.443" v="8098" actId="164"/>
          <ac:spMkLst>
            <pc:docMk/>
            <pc:sldMk cId="1839791642" sldId="267"/>
            <ac:spMk id="4" creationId="{FD88B448-AF96-411E-81AE-A2ED0CDC1D08}"/>
          </ac:spMkLst>
        </pc:spChg>
        <pc:spChg chg="add mod">
          <ac:chgData name="hasina momotaj" userId="5ddbf368e3067b53" providerId="LiveId" clId="{87668BA8-CD6B-4D77-8996-BB8FAD0D9D2F}" dt="2021-04-28T14:16:53.962" v="8159" actId="1076"/>
          <ac:spMkLst>
            <pc:docMk/>
            <pc:sldMk cId="1839791642" sldId="267"/>
            <ac:spMk id="10" creationId="{A0C47996-6B11-47A4-953B-5631C33E1042}"/>
          </ac:spMkLst>
        </pc:spChg>
        <pc:spChg chg="add del mod">
          <ac:chgData name="hasina momotaj" userId="5ddbf368e3067b53" providerId="LiveId" clId="{87668BA8-CD6B-4D77-8996-BB8FAD0D9D2F}" dt="2021-04-28T15:50:33.466" v="8168" actId="478"/>
          <ac:spMkLst>
            <pc:docMk/>
            <pc:sldMk cId="1839791642" sldId="267"/>
            <ac:spMk id="11" creationId="{47B8F6C2-0283-4535-A0CE-BEDE192225CD}"/>
          </ac:spMkLst>
        </pc:spChg>
        <pc:grpChg chg="add mod">
          <ac:chgData name="hasina momotaj" userId="5ddbf368e3067b53" providerId="LiveId" clId="{87668BA8-CD6B-4D77-8996-BB8FAD0D9D2F}" dt="2021-04-28T13:48:33.443" v="8098" actId="164"/>
          <ac:grpSpMkLst>
            <pc:docMk/>
            <pc:sldMk cId="1839791642" sldId="267"/>
            <ac:grpSpMk id="9" creationId="{212D9FD7-730C-4790-9A53-D69AD31B5553}"/>
          </ac:grpSpMkLst>
        </pc:grpChg>
        <pc:graphicFrameChg chg="add mod modGraphic">
          <ac:chgData name="hasina momotaj" userId="5ddbf368e3067b53" providerId="LiveId" clId="{87668BA8-CD6B-4D77-8996-BB8FAD0D9D2F}" dt="2021-04-30T14:24:42.267" v="9731" actId="207"/>
          <ac:graphicFrameMkLst>
            <pc:docMk/>
            <pc:sldMk cId="1839791642" sldId="267"/>
            <ac:graphicFrameMk id="2" creationId="{B0BADA47-D468-4737-B675-5344AFFA3E3A}"/>
          </ac:graphicFrameMkLst>
        </pc:graphicFrameChg>
        <pc:graphicFrameChg chg="add mod modGraphic">
          <ac:chgData name="hasina momotaj" userId="5ddbf368e3067b53" providerId="LiveId" clId="{87668BA8-CD6B-4D77-8996-BB8FAD0D9D2F}" dt="2021-04-30T14:25:00.014" v="9733" actId="207"/>
          <ac:graphicFrameMkLst>
            <pc:docMk/>
            <pc:sldMk cId="1839791642" sldId="267"/>
            <ac:graphicFrameMk id="5" creationId="{E8D08FA7-6D3F-4799-BF60-C6A9C606670D}"/>
          </ac:graphicFrameMkLst>
        </pc:graphicFrameChg>
        <pc:graphicFrameChg chg="add mod modGraphic">
          <ac:chgData name="hasina momotaj" userId="5ddbf368e3067b53" providerId="LiveId" clId="{87668BA8-CD6B-4D77-8996-BB8FAD0D9D2F}" dt="2021-04-30T14:25:08.989" v="9734" actId="1076"/>
          <ac:graphicFrameMkLst>
            <pc:docMk/>
            <pc:sldMk cId="1839791642" sldId="267"/>
            <ac:graphicFrameMk id="7" creationId="{B523FE52-63E3-4C4F-B23E-D767B58CC1F4}"/>
          </ac:graphicFrameMkLst>
        </pc:graphicFrameChg>
        <pc:picChg chg="add mod modCrop">
          <ac:chgData name="hasina momotaj" userId="5ddbf368e3067b53" providerId="LiveId" clId="{87668BA8-CD6B-4D77-8996-BB8FAD0D9D2F}" dt="2021-04-28T13:48:33.443" v="8098" actId="164"/>
          <ac:picMkLst>
            <pc:docMk/>
            <pc:sldMk cId="1839791642" sldId="267"/>
            <ac:picMk id="3" creationId="{E5C3F490-B0C0-4C58-81FF-841289B16F93}"/>
          </ac:picMkLst>
        </pc:picChg>
        <pc:picChg chg="add mod modCrop">
          <ac:chgData name="hasina momotaj" userId="5ddbf368e3067b53" providerId="LiveId" clId="{87668BA8-CD6B-4D77-8996-BB8FAD0D9D2F}" dt="2021-04-28T13:48:33.443" v="8098" actId="164"/>
          <ac:picMkLst>
            <pc:docMk/>
            <pc:sldMk cId="1839791642" sldId="267"/>
            <ac:picMk id="6" creationId="{708C0C11-8397-4591-9A71-B96284EE944B}"/>
          </ac:picMkLst>
        </pc:picChg>
        <pc:picChg chg="add mod">
          <ac:chgData name="hasina momotaj" userId="5ddbf368e3067b53" providerId="LiveId" clId="{87668BA8-CD6B-4D77-8996-BB8FAD0D9D2F}" dt="2021-04-28T13:48:33.443" v="8098" actId="164"/>
          <ac:picMkLst>
            <pc:docMk/>
            <pc:sldMk cId="1839791642" sldId="267"/>
            <ac:picMk id="8" creationId="{1FAE9700-9204-4AA1-8D97-A68A8B850CBB}"/>
          </ac:picMkLst>
        </pc:picChg>
      </pc:sldChg>
      <pc:sldChg chg="addSp delSp modSp new mod modTransition modAnim">
        <pc:chgData name="hasina momotaj" userId="5ddbf368e3067b53" providerId="LiveId" clId="{87668BA8-CD6B-4D77-8996-BB8FAD0D9D2F}" dt="2021-04-30T14:25:55.040" v="9739"/>
        <pc:sldMkLst>
          <pc:docMk/>
          <pc:sldMk cId="525019109" sldId="268"/>
        </pc:sldMkLst>
        <pc:spChg chg="add del mod">
          <ac:chgData name="hasina momotaj" userId="5ddbf368e3067b53" providerId="LiveId" clId="{87668BA8-CD6B-4D77-8996-BB8FAD0D9D2F}" dt="2021-04-29T14:57:58.090" v="9172" actId="478"/>
          <ac:spMkLst>
            <pc:docMk/>
            <pc:sldMk cId="525019109" sldId="268"/>
            <ac:spMk id="2" creationId="{9CB93234-B3C6-4A83-904B-ECA23E3AD245}"/>
          </ac:spMkLst>
        </pc:spChg>
        <pc:spChg chg="del">
          <ac:chgData name="hasina momotaj" userId="5ddbf368e3067b53" providerId="LiveId" clId="{87668BA8-CD6B-4D77-8996-BB8FAD0D9D2F}" dt="2021-04-26T13:26:23.557" v="4439" actId="478"/>
          <ac:spMkLst>
            <pc:docMk/>
            <pc:sldMk cId="525019109" sldId="268"/>
            <ac:spMk id="2" creationId="{F8AD67FB-A077-422A-B920-F044EEDD71A9}"/>
          </ac:spMkLst>
        </pc:spChg>
        <pc:spChg chg="del">
          <ac:chgData name="hasina momotaj" userId="5ddbf368e3067b53" providerId="LiveId" clId="{87668BA8-CD6B-4D77-8996-BB8FAD0D9D2F}" dt="2021-04-26T13:26:26.323" v="4440" actId="478"/>
          <ac:spMkLst>
            <pc:docMk/>
            <pc:sldMk cId="525019109" sldId="268"/>
            <ac:spMk id="3" creationId="{8658DDA7-5852-434A-9A78-3A9371DC3350}"/>
          </ac:spMkLst>
        </pc:spChg>
        <pc:spChg chg="add mod">
          <ac:chgData name="hasina momotaj" userId="5ddbf368e3067b53" providerId="LiveId" clId="{87668BA8-CD6B-4D77-8996-BB8FAD0D9D2F}" dt="2021-04-29T14:59:59.816" v="9195" actId="164"/>
          <ac:spMkLst>
            <pc:docMk/>
            <pc:sldMk cId="525019109" sldId="268"/>
            <ac:spMk id="4" creationId="{1D5D7123-3F7B-4AA3-8DF5-AC665A87A5A4}"/>
          </ac:spMkLst>
        </pc:spChg>
        <pc:spChg chg="add mod">
          <ac:chgData name="hasina momotaj" userId="5ddbf368e3067b53" providerId="LiveId" clId="{87668BA8-CD6B-4D77-8996-BB8FAD0D9D2F}" dt="2021-04-29T15:04:09.292" v="9229" actId="164"/>
          <ac:spMkLst>
            <pc:docMk/>
            <pc:sldMk cId="525019109" sldId="268"/>
            <ac:spMk id="11" creationId="{349849E8-F4E1-49EB-BB36-72B19C7BC563}"/>
          </ac:spMkLst>
        </pc:spChg>
        <pc:spChg chg="add mod">
          <ac:chgData name="hasina momotaj" userId="5ddbf368e3067b53" providerId="LiveId" clId="{87668BA8-CD6B-4D77-8996-BB8FAD0D9D2F}" dt="2021-04-29T15:05:37.326" v="9274" actId="113"/>
          <ac:spMkLst>
            <pc:docMk/>
            <pc:sldMk cId="525019109" sldId="268"/>
            <ac:spMk id="15" creationId="{722540E9-49C6-4215-88DE-400B25034C81}"/>
          </ac:spMkLst>
        </pc:spChg>
        <pc:grpChg chg="add mod">
          <ac:chgData name="hasina momotaj" userId="5ddbf368e3067b53" providerId="LiveId" clId="{87668BA8-CD6B-4D77-8996-BB8FAD0D9D2F}" dt="2021-04-29T14:59:59.816" v="9195" actId="164"/>
          <ac:grpSpMkLst>
            <pc:docMk/>
            <pc:sldMk cId="525019109" sldId="268"/>
            <ac:grpSpMk id="10" creationId="{5F77588C-D0AA-4FB0-A7EE-95A835A4DB9D}"/>
          </ac:grpSpMkLst>
        </pc:grpChg>
        <pc:grpChg chg="add mod">
          <ac:chgData name="hasina momotaj" userId="5ddbf368e3067b53" providerId="LiveId" clId="{87668BA8-CD6B-4D77-8996-BB8FAD0D9D2F}" dt="2021-04-29T15:04:09.292" v="9229" actId="164"/>
          <ac:grpSpMkLst>
            <pc:docMk/>
            <pc:sldMk cId="525019109" sldId="268"/>
            <ac:grpSpMk id="14" creationId="{88D0F965-1455-4B41-96D2-68640544311B}"/>
          </ac:grpSpMkLst>
        </pc:grpChg>
        <pc:grpChg chg="add mod">
          <ac:chgData name="hasina momotaj" userId="5ddbf368e3067b53" providerId="LiveId" clId="{87668BA8-CD6B-4D77-8996-BB8FAD0D9D2F}" dt="2021-04-29T15:32:25.121" v="9696" actId="14100"/>
          <ac:grpSpMkLst>
            <pc:docMk/>
            <pc:sldMk cId="525019109" sldId="268"/>
            <ac:grpSpMk id="20" creationId="{06737C5B-3C66-42BC-B020-EDCA7E19C581}"/>
          </ac:grpSpMkLst>
        </pc:grpChg>
        <pc:grpChg chg="add mod">
          <ac:chgData name="hasina momotaj" userId="5ddbf368e3067b53" providerId="LiveId" clId="{87668BA8-CD6B-4D77-8996-BB8FAD0D9D2F}" dt="2021-04-29T15:32:25.121" v="9696" actId="14100"/>
          <ac:grpSpMkLst>
            <pc:docMk/>
            <pc:sldMk cId="525019109" sldId="268"/>
            <ac:grpSpMk id="23" creationId="{79A644F3-075E-41A2-AE06-9DC42798CC1F}"/>
          </ac:grpSpMkLst>
        </pc:grpChg>
        <pc:grpChg chg="add mod">
          <ac:chgData name="hasina momotaj" userId="5ddbf368e3067b53" providerId="LiveId" clId="{87668BA8-CD6B-4D77-8996-BB8FAD0D9D2F}" dt="2021-04-29T15:37:03.564" v="9726" actId="1076"/>
          <ac:grpSpMkLst>
            <pc:docMk/>
            <pc:sldMk cId="525019109" sldId="268"/>
            <ac:grpSpMk id="26" creationId="{5BA532CE-C1CE-47FD-90E9-7808F116C111}"/>
          </ac:grpSpMkLst>
        </pc:grpChg>
        <pc:graphicFrameChg chg="add del mod modGraphic">
          <ac:chgData name="hasina momotaj" userId="5ddbf368e3067b53" providerId="LiveId" clId="{87668BA8-CD6B-4D77-8996-BB8FAD0D9D2F}" dt="2021-04-29T15:10:24.201" v="9370" actId="478"/>
          <ac:graphicFrameMkLst>
            <pc:docMk/>
            <pc:sldMk cId="525019109" sldId="268"/>
            <ac:graphicFrameMk id="16" creationId="{9EA73F7B-6C01-42D6-A0A4-AD1EA05BEDEE}"/>
          </ac:graphicFrameMkLst>
        </pc:graphicFrameChg>
        <pc:graphicFrameChg chg="add mod modGraphic">
          <ac:chgData name="hasina momotaj" userId="5ddbf368e3067b53" providerId="LiveId" clId="{87668BA8-CD6B-4D77-8996-BB8FAD0D9D2F}" dt="2021-04-29T15:34:51.489" v="9710"/>
          <ac:graphicFrameMkLst>
            <pc:docMk/>
            <pc:sldMk cId="525019109" sldId="268"/>
            <ac:graphicFrameMk id="17" creationId="{E09EA11B-076F-4DB6-8AB4-13582C175E4B}"/>
          </ac:graphicFrameMkLst>
        </pc:graphicFrameChg>
        <pc:picChg chg="add mod modCrop">
          <ac:chgData name="hasina momotaj" userId="5ddbf368e3067b53" providerId="LiveId" clId="{87668BA8-CD6B-4D77-8996-BB8FAD0D9D2F}" dt="2021-04-29T14:59:59.816" v="9195" actId="164"/>
          <ac:picMkLst>
            <pc:docMk/>
            <pc:sldMk cId="525019109" sldId="268"/>
            <ac:picMk id="5" creationId="{4990C2A0-3D15-4964-B31E-70E21805086C}"/>
          </ac:picMkLst>
        </pc:picChg>
        <pc:picChg chg="add mod">
          <ac:chgData name="hasina momotaj" userId="5ddbf368e3067b53" providerId="LiveId" clId="{87668BA8-CD6B-4D77-8996-BB8FAD0D9D2F}" dt="2021-04-29T14:59:59.816" v="9195" actId="164"/>
          <ac:picMkLst>
            <pc:docMk/>
            <pc:sldMk cId="525019109" sldId="268"/>
            <ac:picMk id="7" creationId="{D7160E61-4497-4F24-AA41-193214769813}"/>
          </ac:picMkLst>
        </pc:picChg>
        <pc:picChg chg="add mod modCrop">
          <ac:chgData name="hasina momotaj" userId="5ddbf368e3067b53" providerId="LiveId" clId="{87668BA8-CD6B-4D77-8996-BB8FAD0D9D2F}" dt="2021-04-29T14:59:59.816" v="9195" actId="164"/>
          <ac:picMkLst>
            <pc:docMk/>
            <pc:sldMk cId="525019109" sldId="268"/>
            <ac:picMk id="9" creationId="{E4EA82EA-63B7-4C41-B66C-B1992B499727}"/>
          </ac:picMkLst>
        </pc:picChg>
        <pc:picChg chg="add mod">
          <ac:chgData name="hasina momotaj" userId="5ddbf368e3067b53" providerId="LiveId" clId="{87668BA8-CD6B-4D77-8996-BB8FAD0D9D2F}" dt="2021-04-29T15:04:09.292" v="9229" actId="164"/>
          <ac:picMkLst>
            <pc:docMk/>
            <pc:sldMk cId="525019109" sldId="268"/>
            <ac:picMk id="13" creationId="{663AF33A-E371-4D7E-85CA-D76DA0753CB6}"/>
          </ac:picMkLst>
        </pc:picChg>
        <pc:picChg chg="add mod modCrop">
          <ac:chgData name="hasina momotaj" userId="5ddbf368e3067b53" providerId="LiveId" clId="{87668BA8-CD6B-4D77-8996-BB8FAD0D9D2F}" dt="2021-04-29T15:32:25.121" v="9696" actId="14100"/>
          <ac:picMkLst>
            <pc:docMk/>
            <pc:sldMk cId="525019109" sldId="268"/>
            <ac:picMk id="19" creationId="{5B3AF6A6-3092-4AD8-BAA3-1332C13BDD8C}"/>
          </ac:picMkLst>
        </pc:picChg>
        <pc:picChg chg="add mod modCrop">
          <ac:chgData name="hasina momotaj" userId="5ddbf368e3067b53" providerId="LiveId" clId="{87668BA8-CD6B-4D77-8996-BB8FAD0D9D2F}" dt="2021-04-29T15:32:25.121" v="9696" actId="14100"/>
          <ac:picMkLst>
            <pc:docMk/>
            <pc:sldMk cId="525019109" sldId="268"/>
            <ac:picMk id="22" creationId="{506E87DE-53C2-494A-B8CA-5241966458B0}"/>
          </ac:picMkLst>
        </pc:picChg>
        <pc:picChg chg="add mod modCrop">
          <ac:chgData name="hasina momotaj" userId="5ddbf368e3067b53" providerId="LiveId" clId="{87668BA8-CD6B-4D77-8996-BB8FAD0D9D2F}" dt="2021-04-29T15:32:25.121" v="9696" actId="14100"/>
          <ac:picMkLst>
            <pc:docMk/>
            <pc:sldMk cId="525019109" sldId="268"/>
            <ac:picMk id="25" creationId="{4E388985-2FF1-4A5A-A84E-6131AD9FF86F}"/>
          </ac:picMkLst>
        </pc:picChg>
      </pc:sldChg>
      <pc:sldChg chg="addSp delSp modSp new mod modTransition modAnim">
        <pc:chgData name="hasina momotaj" userId="5ddbf368e3067b53" providerId="LiveId" clId="{87668BA8-CD6B-4D77-8996-BB8FAD0D9D2F}" dt="2021-04-30T15:57:11.412" v="10519" actId="20577"/>
        <pc:sldMkLst>
          <pc:docMk/>
          <pc:sldMk cId="1439629328" sldId="269"/>
        </pc:sldMkLst>
        <pc:spChg chg="del">
          <ac:chgData name="hasina momotaj" userId="5ddbf368e3067b53" providerId="LiveId" clId="{87668BA8-CD6B-4D77-8996-BB8FAD0D9D2F}" dt="2021-04-26T13:27:08.013" v="4500" actId="478"/>
          <ac:spMkLst>
            <pc:docMk/>
            <pc:sldMk cId="1439629328" sldId="269"/>
            <ac:spMk id="2" creationId="{3DEAE153-5EA2-48DF-8DFC-599A3C0A6B3A}"/>
          </ac:spMkLst>
        </pc:spChg>
        <pc:spChg chg="add del mod">
          <ac:chgData name="hasina momotaj" userId="5ddbf368e3067b53" providerId="LiveId" clId="{87668BA8-CD6B-4D77-8996-BB8FAD0D9D2F}" dt="2021-04-30T14:31:00.509" v="9756" actId="478"/>
          <ac:spMkLst>
            <pc:docMk/>
            <pc:sldMk cId="1439629328" sldId="269"/>
            <ac:spMk id="2" creationId="{9B5011EA-AA2B-4591-B74C-3456EBFBB257}"/>
          </ac:spMkLst>
        </pc:spChg>
        <pc:spChg chg="del">
          <ac:chgData name="hasina momotaj" userId="5ddbf368e3067b53" providerId="LiveId" clId="{87668BA8-CD6B-4D77-8996-BB8FAD0D9D2F}" dt="2021-04-26T13:27:10.106" v="4501" actId="478"/>
          <ac:spMkLst>
            <pc:docMk/>
            <pc:sldMk cId="1439629328" sldId="269"/>
            <ac:spMk id="3" creationId="{EB919C92-D20B-4D92-8FB5-F2CE3EC426EE}"/>
          </ac:spMkLst>
        </pc:spChg>
        <pc:spChg chg="add mod">
          <ac:chgData name="hasina momotaj" userId="5ddbf368e3067b53" providerId="LiveId" clId="{87668BA8-CD6B-4D77-8996-BB8FAD0D9D2F}" dt="2021-04-30T14:34:38.400" v="9791" actId="164"/>
          <ac:spMkLst>
            <pc:docMk/>
            <pc:sldMk cId="1439629328" sldId="269"/>
            <ac:spMk id="4" creationId="{9D0EF010-E5DC-482D-BF5D-D9C09C788E29}"/>
          </ac:spMkLst>
        </pc:spChg>
        <pc:spChg chg="add del mod">
          <ac:chgData name="hasina momotaj" userId="5ddbf368e3067b53" providerId="LiveId" clId="{87668BA8-CD6B-4D77-8996-BB8FAD0D9D2F}" dt="2021-04-30T14:31:47.569" v="9766" actId="478"/>
          <ac:spMkLst>
            <pc:docMk/>
            <pc:sldMk cId="1439629328" sldId="269"/>
            <ac:spMk id="6" creationId="{6CF87D3B-AAEA-4651-9858-B8875686BE8B}"/>
          </ac:spMkLst>
        </pc:spChg>
        <pc:spChg chg="add del mod">
          <ac:chgData name="hasina momotaj" userId="5ddbf368e3067b53" providerId="LiveId" clId="{87668BA8-CD6B-4D77-8996-BB8FAD0D9D2F}" dt="2021-04-30T14:34:45.359" v="9794"/>
          <ac:spMkLst>
            <pc:docMk/>
            <pc:sldMk cId="1439629328" sldId="269"/>
            <ac:spMk id="14" creationId="{47375579-2C41-470C-9AED-411D4DEB0A2B}"/>
          </ac:spMkLst>
        </pc:spChg>
        <pc:spChg chg="add del mod">
          <ac:chgData name="hasina momotaj" userId="5ddbf368e3067b53" providerId="LiveId" clId="{87668BA8-CD6B-4D77-8996-BB8FAD0D9D2F}" dt="2021-04-30T14:46:20" v="9915" actId="478"/>
          <ac:spMkLst>
            <pc:docMk/>
            <pc:sldMk cId="1439629328" sldId="269"/>
            <ac:spMk id="15" creationId="{2387E0F7-ED0E-4CAB-BE18-B228045D3DA2}"/>
          </ac:spMkLst>
        </pc:spChg>
        <pc:spChg chg="add mod">
          <ac:chgData name="hasina momotaj" userId="5ddbf368e3067b53" providerId="LiveId" clId="{87668BA8-CD6B-4D77-8996-BB8FAD0D9D2F}" dt="2021-04-30T15:57:11.412" v="10519" actId="20577"/>
          <ac:spMkLst>
            <pc:docMk/>
            <pc:sldMk cId="1439629328" sldId="269"/>
            <ac:spMk id="16" creationId="{C1874585-24E2-46A0-9F40-3F83B38B52A6}"/>
          </ac:spMkLst>
        </pc:spChg>
        <pc:spChg chg="add mod">
          <ac:chgData name="hasina momotaj" userId="5ddbf368e3067b53" providerId="LiveId" clId="{87668BA8-CD6B-4D77-8996-BB8FAD0D9D2F}" dt="2021-04-30T14:47:03.109" v="9934" actId="1076"/>
          <ac:spMkLst>
            <pc:docMk/>
            <pc:sldMk cId="1439629328" sldId="269"/>
            <ac:spMk id="17" creationId="{9DC97B78-25CB-4CFE-A4B3-40F72BC317ED}"/>
          </ac:spMkLst>
        </pc:spChg>
        <pc:grpChg chg="add mod">
          <ac:chgData name="hasina momotaj" userId="5ddbf368e3067b53" providerId="LiveId" clId="{87668BA8-CD6B-4D77-8996-BB8FAD0D9D2F}" dt="2021-04-30T14:34:38.400" v="9791" actId="164"/>
          <ac:grpSpMkLst>
            <pc:docMk/>
            <pc:sldMk cId="1439629328" sldId="269"/>
            <ac:grpSpMk id="13" creationId="{53C9A594-9B61-4D8C-AB8F-E65CC26D411B}"/>
          </ac:grpSpMkLst>
        </pc:grpChg>
        <pc:picChg chg="add del mod">
          <ac:chgData name="hasina momotaj" userId="5ddbf368e3067b53" providerId="LiveId" clId="{87668BA8-CD6B-4D77-8996-BB8FAD0D9D2F}" dt="2021-04-30T14:31:39.153" v="9764" actId="478"/>
          <ac:picMkLst>
            <pc:docMk/>
            <pc:sldMk cId="1439629328" sldId="269"/>
            <ac:picMk id="5" creationId="{E69DC09D-01ED-45E7-A9C9-EA5547074BE9}"/>
          </ac:picMkLst>
        </pc:picChg>
        <pc:picChg chg="add mod modCrop">
          <ac:chgData name="hasina momotaj" userId="5ddbf368e3067b53" providerId="LiveId" clId="{87668BA8-CD6B-4D77-8996-BB8FAD0D9D2F}" dt="2021-04-30T14:34:38.400" v="9791" actId="164"/>
          <ac:picMkLst>
            <pc:docMk/>
            <pc:sldMk cId="1439629328" sldId="269"/>
            <ac:picMk id="8" creationId="{8FC17919-9B7C-4F67-88FF-2523E72A2315}"/>
          </ac:picMkLst>
        </pc:picChg>
        <pc:picChg chg="add mod modCrop">
          <ac:chgData name="hasina momotaj" userId="5ddbf368e3067b53" providerId="LiveId" clId="{87668BA8-CD6B-4D77-8996-BB8FAD0D9D2F}" dt="2021-04-30T14:34:38.400" v="9791" actId="164"/>
          <ac:picMkLst>
            <pc:docMk/>
            <pc:sldMk cId="1439629328" sldId="269"/>
            <ac:picMk id="10" creationId="{62FF5289-159D-4239-839C-E770EBF27FDE}"/>
          </ac:picMkLst>
        </pc:picChg>
        <pc:picChg chg="add mod">
          <ac:chgData name="hasina momotaj" userId="5ddbf368e3067b53" providerId="LiveId" clId="{87668BA8-CD6B-4D77-8996-BB8FAD0D9D2F}" dt="2021-04-30T14:34:38.400" v="9791" actId="164"/>
          <ac:picMkLst>
            <pc:docMk/>
            <pc:sldMk cId="1439629328" sldId="269"/>
            <ac:picMk id="12" creationId="{5AD33408-4EAD-4048-9905-CF3612CC6DDD}"/>
          </ac:picMkLst>
        </pc:picChg>
      </pc:sldChg>
      <pc:sldChg chg="addSp delSp modSp new mod modTransition modAnim">
        <pc:chgData name="hasina momotaj" userId="5ddbf368e3067b53" providerId="LiveId" clId="{87668BA8-CD6B-4D77-8996-BB8FAD0D9D2F}" dt="2021-04-30T16:06:30.491" v="10525" actId="14100"/>
        <pc:sldMkLst>
          <pc:docMk/>
          <pc:sldMk cId="2576827568" sldId="270"/>
        </pc:sldMkLst>
        <pc:spChg chg="del">
          <ac:chgData name="hasina momotaj" userId="5ddbf368e3067b53" providerId="LiveId" clId="{87668BA8-CD6B-4D77-8996-BB8FAD0D9D2F}" dt="2021-04-30T15:06:49.033" v="10168" actId="478"/>
          <ac:spMkLst>
            <pc:docMk/>
            <pc:sldMk cId="2576827568" sldId="270"/>
            <ac:spMk id="2" creationId="{C0412597-4708-408B-813E-87E5F75D7E64}"/>
          </ac:spMkLst>
        </pc:spChg>
        <pc:spChg chg="del">
          <ac:chgData name="hasina momotaj" userId="5ddbf368e3067b53" providerId="LiveId" clId="{87668BA8-CD6B-4D77-8996-BB8FAD0D9D2F}" dt="2021-04-30T15:08:20.710" v="10169" actId="478"/>
          <ac:spMkLst>
            <pc:docMk/>
            <pc:sldMk cId="2576827568" sldId="270"/>
            <ac:spMk id="3" creationId="{A28F0FF5-E7C0-4D53-8835-1EFE822E2292}"/>
          </ac:spMkLst>
        </pc:spChg>
        <pc:spChg chg="add mod">
          <ac:chgData name="hasina momotaj" userId="5ddbf368e3067b53" providerId="LiveId" clId="{87668BA8-CD6B-4D77-8996-BB8FAD0D9D2F}" dt="2021-04-30T15:11:31.253" v="10259" actId="164"/>
          <ac:spMkLst>
            <pc:docMk/>
            <pc:sldMk cId="2576827568" sldId="270"/>
            <ac:spMk id="4" creationId="{670C3D17-1CAD-43CC-A8D5-D99569EE5D85}"/>
          </ac:spMkLst>
        </pc:spChg>
        <pc:spChg chg="add mod">
          <ac:chgData name="hasina momotaj" userId="5ddbf368e3067b53" providerId="LiveId" clId="{87668BA8-CD6B-4D77-8996-BB8FAD0D9D2F}" dt="2021-04-30T16:06:30.491" v="10525" actId="14100"/>
          <ac:spMkLst>
            <pc:docMk/>
            <pc:sldMk cId="2576827568" sldId="270"/>
            <ac:spMk id="17" creationId="{4B9A9992-715A-4F5D-BD77-6EF1A0CEFF28}"/>
          </ac:spMkLst>
        </pc:spChg>
        <pc:grpChg chg="add mod">
          <ac:chgData name="hasina momotaj" userId="5ddbf368e3067b53" providerId="LiveId" clId="{87668BA8-CD6B-4D77-8996-BB8FAD0D9D2F}" dt="2021-04-30T15:11:31.253" v="10259" actId="164"/>
          <ac:grpSpMkLst>
            <pc:docMk/>
            <pc:sldMk cId="2576827568" sldId="270"/>
            <ac:grpSpMk id="11" creationId="{CDABC5A3-E3F5-42C7-AEA1-894DBBA11464}"/>
          </ac:grpSpMkLst>
        </pc:grpChg>
        <pc:grpChg chg="add mod">
          <ac:chgData name="hasina momotaj" userId="5ddbf368e3067b53" providerId="LiveId" clId="{87668BA8-CD6B-4D77-8996-BB8FAD0D9D2F}" dt="2021-04-30T15:15:24.778" v="10282" actId="164"/>
          <ac:grpSpMkLst>
            <pc:docMk/>
            <pc:sldMk cId="2576827568" sldId="270"/>
            <ac:grpSpMk id="16" creationId="{6F45F7DB-6C05-44E8-8389-F54D1608BF6C}"/>
          </ac:grpSpMkLst>
        </pc:grpChg>
        <pc:picChg chg="add mod modCrop">
          <ac:chgData name="hasina momotaj" userId="5ddbf368e3067b53" providerId="LiveId" clId="{87668BA8-CD6B-4D77-8996-BB8FAD0D9D2F}" dt="2021-04-30T15:11:31.253" v="10259" actId="164"/>
          <ac:picMkLst>
            <pc:docMk/>
            <pc:sldMk cId="2576827568" sldId="270"/>
            <ac:picMk id="6" creationId="{BE431F38-7A62-4C47-A4B7-A669E2138CA6}"/>
          </ac:picMkLst>
        </pc:picChg>
        <pc:picChg chg="add mod">
          <ac:chgData name="hasina momotaj" userId="5ddbf368e3067b53" providerId="LiveId" clId="{87668BA8-CD6B-4D77-8996-BB8FAD0D9D2F}" dt="2021-04-30T15:11:31.253" v="10259" actId="164"/>
          <ac:picMkLst>
            <pc:docMk/>
            <pc:sldMk cId="2576827568" sldId="270"/>
            <ac:picMk id="8" creationId="{660FA1F7-7011-45B1-8D15-4C33B5A659EB}"/>
          </ac:picMkLst>
        </pc:picChg>
        <pc:picChg chg="add mod modCrop">
          <ac:chgData name="hasina momotaj" userId="5ddbf368e3067b53" providerId="LiveId" clId="{87668BA8-CD6B-4D77-8996-BB8FAD0D9D2F}" dt="2021-04-30T15:11:31.253" v="10259" actId="164"/>
          <ac:picMkLst>
            <pc:docMk/>
            <pc:sldMk cId="2576827568" sldId="270"/>
            <ac:picMk id="10" creationId="{1FF08D60-ADA0-4C5C-9BC8-08528AD72A85}"/>
          </ac:picMkLst>
        </pc:picChg>
        <pc:picChg chg="add mod modCrop">
          <ac:chgData name="hasina momotaj" userId="5ddbf368e3067b53" providerId="LiveId" clId="{87668BA8-CD6B-4D77-8996-BB8FAD0D9D2F}" dt="2021-04-30T15:15:24.778" v="10282" actId="164"/>
          <ac:picMkLst>
            <pc:docMk/>
            <pc:sldMk cId="2576827568" sldId="270"/>
            <ac:picMk id="13" creationId="{3FF75373-94E4-4CD4-918D-5403634344FD}"/>
          </ac:picMkLst>
        </pc:picChg>
        <pc:picChg chg="add mod">
          <ac:chgData name="hasina momotaj" userId="5ddbf368e3067b53" providerId="LiveId" clId="{87668BA8-CD6B-4D77-8996-BB8FAD0D9D2F}" dt="2021-04-30T15:15:24.778" v="10282" actId="164"/>
          <ac:picMkLst>
            <pc:docMk/>
            <pc:sldMk cId="2576827568" sldId="270"/>
            <ac:picMk id="15" creationId="{5CA00C15-AFB8-4E3C-BC45-320FDD0DCCF6}"/>
          </ac:picMkLst>
        </pc:picChg>
      </pc:sldChg>
      <pc:sldChg chg="addSp delSp modSp new mod modTransition modAnim">
        <pc:chgData name="hasina momotaj" userId="5ddbf368e3067b53" providerId="LiveId" clId="{87668BA8-CD6B-4D77-8996-BB8FAD0D9D2F}" dt="2021-04-30T15:54:13.325" v="10484" actId="20577"/>
        <pc:sldMkLst>
          <pc:docMk/>
          <pc:sldMk cId="471384896" sldId="271"/>
        </pc:sldMkLst>
        <pc:spChg chg="del">
          <ac:chgData name="hasina momotaj" userId="5ddbf368e3067b53" providerId="LiveId" clId="{87668BA8-CD6B-4D77-8996-BB8FAD0D9D2F}" dt="2021-04-30T15:20:00.796" v="10347" actId="478"/>
          <ac:spMkLst>
            <pc:docMk/>
            <pc:sldMk cId="471384896" sldId="271"/>
            <ac:spMk id="2" creationId="{88A28C6F-29BD-45EC-A3AD-28F241E3AF68}"/>
          </ac:spMkLst>
        </pc:spChg>
        <pc:spChg chg="del">
          <ac:chgData name="hasina momotaj" userId="5ddbf368e3067b53" providerId="LiveId" clId="{87668BA8-CD6B-4D77-8996-BB8FAD0D9D2F}" dt="2021-04-30T15:20:03.486" v="10348" actId="478"/>
          <ac:spMkLst>
            <pc:docMk/>
            <pc:sldMk cId="471384896" sldId="271"/>
            <ac:spMk id="3" creationId="{B0BC4CAF-0DDD-469E-A802-7F5E89074090}"/>
          </ac:spMkLst>
        </pc:spChg>
        <pc:spChg chg="add mod">
          <ac:chgData name="hasina momotaj" userId="5ddbf368e3067b53" providerId="LiveId" clId="{87668BA8-CD6B-4D77-8996-BB8FAD0D9D2F}" dt="2021-04-30T15:27:00.674" v="10433" actId="164"/>
          <ac:spMkLst>
            <pc:docMk/>
            <pc:sldMk cId="471384896" sldId="271"/>
            <ac:spMk id="4" creationId="{E25620A3-9F48-4639-9DB8-43B6F085428C}"/>
          </ac:spMkLst>
        </pc:spChg>
        <pc:spChg chg="add mod">
          <ac:chgData name="hasina momotaj" userId="5ddbf368e3067b53" providerId="LiveId" clId="{87668BA8-CD6B-4D77-8996-BB8FAD0D9D2F}" dt="2021-04-30T15:54:13.325" v="10484" actId="20577"/>
          <ac:spMkLst>
            <pc:docMk/>
            <pc:sldMk cId="471384896" sldId="271"/>
            <ac:spMk id="16" creationId="{366CF4B3-2E2F-41EB-9386-F413D74E53B3}"/>
          </ac:spMkLst>
        </pc:spChg>
        <pc:grpChg chg="add mod">
          <ac:chgData name="hasina momotaj" userId="5ddbf368e3067b53" providerId="LiveId" clId="{87668BA8-CD6B-4D77-8996-BB8FAD0D9D2F}" dt="2021-04-30T15:27:00.674" v="10433" actId="164"/>
          <ac:grpSpMkLst>
            <pc:docMk/>
            <pc:sldMk cId="471384896" sldId="271"/>
            <ac:grpSpMk id="11" creationId="{6D3EAA83-CFE4-476F-8B4A-AF5E9198478A}"/>
          </ac:grpSpMkLst>
        </pc:grpChg>
        <pc:picChg chg="add mod modCrop">
          <ac:chgData name="hasina momotaj" userId="5ddbf368e3067b53" providerId="LiveId" clId="{87668BA8-CD6B-4D77-8996-BB8FAD0D9D2F}" dt="2021-04-30T15:27:00.674" v="10433" actId="164"/>
          <ac:picMkLst>
            <pc:docMk/>
            <pc:sldMk cId="471384896" sldId="271"/>
            <ac:picMk id="6" creationId="{F78BDF98-6861-4426-8BEA-7F1CE151B075}"/>
          </ac:picMkLst>
        </pc:picChg>
        <pc:picChg chg="add mod">
          <ac:chgData name="hasina momotaj" userId="5ddbf368e3067b53" providerId="LiveId" clId="{87668BA8-CD6B-4D77-8996-BB8FAD0D9D2F}" dt="2021-04-30T15:27:00.674" v="10433" actId="164"/>
          <ac:picMkLst>
            <pc:docMk/>
            <pc:sldMk cId="471384896" sldId="271"/>
            <ac:picMk id="8" creationId="{8E7D59CC-1481-446D-878B-8F778036A62F}"/>
          </ac:picMkLst>
        </pc:picChg>
        <pc:picChg chg="add mod modCrop">
          <ac:chgData name="hasina momotaj" userId="5ddbf368e3067b53" providerId="LiveId" clId="{87668BA8-CD6B-4D77-8996-BB8FAD0D9D2F}" dt="2021-04-30T15:27:00.674" v="10433" actId="164"/>
          <ac:picMkLst>
            <pc:docMk/>
            <pc:sldMk cId="471384896" sldId="271"/>
            <ac:picMk id="10" creationId="{650E90B3-B4D6-4D6D-ABA5-7224350C1AC1}"/>
          </ac:picMkLst>
        </pc:picChg>
        <pc:picChg chg="add del mod">
          <ac:chgData name="hasina momotaj" userId="5ddbf368e3067b53" providerId="LiveId" clId="{87668BA8-CD6B-4D77-8996-BB8FAD0D9D2F}" dt="2021-04-30T15:29:31.824" v="10447" actId="478"/>
          <ac:picMkLst>
            <pc:docMk/>
            <pc:sldMk cId="471384896" sldId="271"/>
            <ac:picMk id="13" creationId="{5727B806-5330-4CE0-9704-3CB6C93947C8}"/>
          </ac:picMkLst>
        </pc:picChg>
        <pc:picChg chg="add mod">
          <ac:chgData name="hasina momotaj" userId="5ddbf368e3067b53" providerId="LiveId" clId="{87668BA8-CD6B-4D77-8996-BB8FAD0D9D2F}" dt="2021-04-30T15:31:06.805" v="10453"/>
          <ac:picMkLst>
            <pc:docMk/>
            <pc:sldMk cId="471384896" sldId="271"/>
            <ac:picMk id="15" creationId="{AF6E6140-CACE-419C-A9CF-02317C35CD20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E87769-104B-44BB-B55A-CB31901DB5B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7BFD084-FBE8-4BB7-9866-51A1DE4A143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B2913CD-AB2D-4185-8BC3-14C63D5C28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1BFF8-4C65-4F27-9310-D314FFF832A9}" type="datetimeFigureOut">
              <a:rPr lang="en-US" smtClean="0"/>
              <a:t>09-Nov-22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8296DE3-86BD-4FFC-B425-85F6D8E86E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42BCBC5-917F-46FD-BA30-82D1AF5972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517AA3-8EB7-4BCA-8E3B-E7F5913E61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26027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2DC609-530A-4F6E-B46F-DCF86F8A72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4FB1FBF-B5C8-4894-881F-C6DE170F8E7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99C19D5-B2DF-42FA-B2E7-19E02AD1E7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1BFF8-4C65-4F27-9310-D314FFF832A9}" type="datetimeFigureOut">
              <a:rPr lang="en-US" smtClean="0"/>
              <a:t>09-Nov-22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A245623-9668-4FB4-94F4-248465D852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4841ECC-D061-43A6-8830-DE08F0AB32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517AA3-8EB7-4BCA-8E3B-E7F5913E61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39930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7693725-2DCB-4D29-B4A1-D5F2158B1CA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8DBCBD6-DB70-46D9-AC3C-B71BD263D5B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14D0790-1A0B-48DC-A27D-22B1771F1E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1BFF8-4C65-4F27-9310-D314FFF832A9}" type="datetimeFigureOut">
              <a:rPr lang="en-US" smtClean="0"/>
              <a:t>09-Nov-22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1E94982-CEC7-407D-99CB-00C09D0CB4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43D3D33-A79F-4FDA-9CB7-5CFF5EAE79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517AA3-8EB7-4BCA-8E3B-E7F5913E61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16655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F461A5-FB79-42D4-AF97-72F1CD91A6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816C9A1-7495-4CC9-8601-8BC901E5386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4A5FCB4-806F-4073-B153-881776646F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1BFF8-4C65-4F27-9310-D314FFF832A9}" type="datetimeFigureOut">
              <a:rPr lang="en-US" smtClean="0"/>
              <a:t>09-Nov-22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B1BF277-7069-4F77-A6FB-BD86048470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3C21DB6-8630-4B73-ACF3-FDDCA8DCF3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517AA3-8EB7-4BCA-8E3B-E7F5913E61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97881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BF505B-D14D-47D4-B37B-E5F9AED454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AE7178B-F49E-4425-A5DB-B8C4545AE56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F931BFA-0CFD-4DC5-91E7-609D10D6EB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1BFF8-4C65-4F27-9310-D314FFF832A9}" type="datetimeFigureOut">
              <a:rPr lang="en-US" smtClean="0"/>
              <a:t>09-Nov-22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FDA71E1-5472-4DAB-B190-8DD16BD0F2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60561E3-82B0-4AC3-8D97-35FBDBD0CA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517AA3-8EB7-4BCA-8E3B-E7F5913E61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86882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0E8A1B-7F18-4A45-B873-4E468D092E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35E91BC-9D4D-408F-9BE6-0337222FFF8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6B6531F-80DF-40B1-B0D6-C0591383849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87A72E5-3672-4816-BCB6-5979B52F98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1BFF8-4C65-4F27-9310-D314FFF832A9}" type="datetimeFigureOut">
              <a:rPr lang="en-US" smtClean="0"/>
              <a:t>09-Nov-22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A2DAE0E-6339-4EE8-9C88-36819B50EF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38A0A17-49E7-4C3E-8950-0FB5478836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517AA3-8EB7-4BCA-8E3B-E7F5913E61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81293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690F7A-83DE-40F9-A6A1-283046C622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221B89F-30E8-467B-A72F-F5ECCBE2E73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DF835A5-9037-4A5A-9FF4-3ECFD9B48B9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B97ED02-B249-4289-8AEB-E30492C8BBD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B89E0DB-77F7-4982-9820-272B4EFBDEE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2A385CE-8003-4A50-962A-198246B65B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1BFF8-4C65-4F27-9310-D314FFF832A9}" type="datetimeFigureOut">
              <a:rPr lang="en-US" smtClean="0"/>
              <a:t>09-Nov-22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A18D20D4-A960-4464-86F3-E0B76F6FD4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A8B4A8B-3B3E-43DB-BD49-4C38C72C4A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517AA3-8EB7-4BCA-8E3B-E7F5913E61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17993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B949D8-3F3E-4357-A43B-08F2392E69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BE34616-8B74-48AC-8DB0-AFF8A42834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1BFF8-4C65-4F27-9310-D314FFF832A9}" type="datetimeFigureOut">
              <a:rPr lang="en-US" smtClean="0"/>
              <a:t>09-Nov-22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0AC69F0-C9B0-4580-9194-1F5F5C7AFA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4BB8B57-3A78-4675-93FB-4ED4891B3C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517AA3-8EB7-4BCA-8E3B-E7F5913E61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03250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364937E-43CD-407C-A8EC-1485654C25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1BFF8-4C65-4F27-9310-D314FFF832A9}" type="datetimeFigureOut">
              <a:rPr lang="en-US" smtClean="0"/>
              <a:t>09-Nov-22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0691BA2-19DD-47BB-A6B9-B6BCE02F4D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1869922-15B5-42D5-B9A9-B3D78D59DE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517AA3-8EB7-4BCA-8E3B-E7F5913E61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67994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022F6F-DF46-43F7-A5A8-A6A133DBAC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8DDC4B2-1780-4E44-AAB1-15D8A684BDC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ACFDBBF-DF15-4FFE-AD8E-CCEDDE24EFD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0024E7F-E5DA-40F3-A6B7-EB12F6B28C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1BFF8-4C65-4F27-9310-D314FFF832A9}" type="datetimeFigureOut">
              <a:rPr lang="en-US" smtClean="0"/>
              <a:t>09-Nov-22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4271E65-519E-4397-8DBA-02536DD5FA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7933916-D747-419D-8F54-A1B2788B11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517AA3-8EB7-4BCA-8E3B-E7F5913E61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85038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C8A482-A4CC-45B0-8440-904796DE34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5B6C583-5D77-4F5C-925F-5621159CC5C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B9A7D8B-E676-4C4A-BB74-6BCC1E06E0D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9A43F84-ADA4-4173-BB0A-DB5A7F5E4B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1BFF8-4C65-4F27-9310-D314FFF832A9}" type="datetimeFigureOut">
              <a:rPr lang="en-US" smtClean="0"/>
              <a:t>09-Nov-22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52F88EC-795A-4AA6-B693-2BFD0CC4F6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D64A497-B727-4DF9-92E0-EC781472AD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517AA3-8EB7-4BCA-8E3B-E7F5913E61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58658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B92F1D1-B8A7-49F4-9116-C593D4ED0A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8C0CE97-EB78-465B-BE87-8A7DB658FAA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C47E6AB-CE7A-4C63-8711-13B918878EC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51BFF8-4C65-4F27-9310-D314FFF832A9}" type="datetimeFigureOut">
              <a:rPr lang="en-US" smtClean="0"/>
              <a:t>09-Nov-22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9C8F9CB-3A93-4E3A-B242-5A4613D4C62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FB18A32-FF96-45F6-8462-84A3B969605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4517AA3-8EB7-4BCA-8E3B-E7F5913E61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50004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microsoft.com/office/2007/relationships/hdphoto" Target="../media/hdphoto1.wdp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tmp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webp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tmp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tmp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webp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91E02774-B76F-4151-BA57-C8E35E20C16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67258" y="229476"/>
            <a:ext cx="12223736" cy="6756400"/>
          </a:xfrm>
          <a:prstGeom prst="rect">
            <a:avLst/>
          </a:prstGeom>
          <a:ln w="228600" cap="sq" cmpd="thickThin">
            <a:solidFill>
              <a:srgbClr val="FF3399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D596B0C5-FA89-41B6-8D8D-12054E0A680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6589" b="97287" l="1634" r="97386">
                        <a14:foregroundMark x1="15523" y1="36822" x2="89542" y2="51550"/>
                        <a14:foregroundMark x1="8497" y1="34109" x2="39869" y2="34884"/>
                        <a14:foregroundMark x1="39869" y1="34884" x2="74510" y2="28682"/>
                        <a14:foregroundMark x1="5556" y1="57364" x2="56373" y2="43023"/>
                        <a14:foregroundMark x1="7516" y1="46512" x2="63889" y2="29845"/>
                        <a14:foregroundMark x1="1797" y1="52326" x2="36765" y2="27519"/>
                        <a14:foregroundMark x1="16993" y1="12791" x2="14706" y2="57752"/>
                        <a14:foregroundMark x1="20915" y1="14341" x2="19935" y2="51550"/>
                        <a14:foregroundMark x1="94281" y1="63953" x2="79248" y2="73256"/>
                        <a14:foregroundMark x1="58987" y1="40310" x2="81863" y2="39922"/>
                        <a14:foregroundMark x1="81863" y1="39922" x2="88072" y2="46124"/>
                        <a14:foregroundMark x1="55882" y1="58527" x2="76471" y2="55426"/>
                        <a14:foregroundMark x1="76471" y1="55426" x2="85784" y2="55814"/>
                        <a14:foregroundMark x1="85784" y1="55814" x2="88072" y2="59690"/>
                        <a14:foregroundMark x1="88072" y1="39922" x2="80065" y2="30233"/>
                        <a14:foregroundMark x1="80065" y1="30233" x2="79902" y2="28682"/>
                        <a14:foregroundMark x1="89052" y1="37984" x2="91667" y2="57364"/>
                        <a14:foregroundMark x1="51797" y1="58915" x2="70098" y2="28682"/>
                        <a14:foregroundMark x1="44935" y1="67829" x2="46895" y2="37984"/>
                        <a14:foregroundMark x1="26797" y1="65116" x2="47059" y2="48062"/>
                        <a14:foregroundMark x1="47059" y1="48062" x2="47059" y2="48062"/>
                        <a14:foregroundMark x1="6209" y1="39922" x2="13562" y2="25969"/>
                        <a14:foregroundMark x1="13562" y1="25969" x2="28922" y2="29845"/>
                        <a14:foregroundMark x1="9967" y1="24419" x2="8497" y2="34884"/>
                        <a14:foregroundMark x1="53268" y1="97674" x2="55392" y2="74419"/>
                        <a14:foregroundMark x1="97386" y1="69767" x2="84641" y2="66667"/>
                        <a14:foregroundMark x1="39542" y1="6589" x2="38725" y2="18992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0276" y="61144"/>
            <a:ext cx="5515708" cy="2304508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13B3FD99-22B0-4CEA-B262-B878CFABA763}"/>
              </a:ext>
            </a:extLst>
          </p:cNvPr>
          <p:cNvSpPr txBox="1"/>
          <p:nvPr/>
        </p:nvSpPr>
        <p:spPr>
          <a:xfrm>
            <a:off x="4226750" y="1778297"/>
            <a:ext cx="123880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6000" b="1" dirty="0">
                <a:solidFill>
                  <a:schemeClr val="accent4">
                    <a:lumMod val="20000"/>
                    <a:lumOff val="80000"/>
                  </a:schemeClr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en-BD" sz="6000" b="1" dirty="0">
                <a:solidFill>
                  <a:schemeClr val="accent4">
                    <a:lumMod val="20000"/>
                    <a:lumOff val="80000"/>
                  </a:schemeClr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8D8EFDC5-FE4F-454A-B2CB-AA82D50934BC}"/>
              </a:ext>
            </a:extLst>
          </p:cNvPr>
          <p:cNvSpPr txBox="1"/>
          <p:nvPr/>
        </p:nvSpPr>
        <p:spPr>
          <a:xfrm>
            <a:off x="5074115" y="2761553"/>
            <a:ext cx="187118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BD" sz="6000" b="1" dirty="0">
                <a:solidFill>
                  <a:srgbClr val="FFFF00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dear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FA9B81AD-37A9-4B64-A1BC-0FC74B0772FF}"/>
              </a:ext>
            </a:extLst>
          </p:cNvPr>
          <p:cNvSpPr txBox="1"/>
          <p:nvPr/>
        </p:nvSpPr>
        <p:spPr>
          <a:xfrm>
            <a:off x="6521298" y="3814473"/>
            <a:ext cx="307657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BD" sz="6000" b="1" dirty="0">
                <a:solidFill>
                  <a:schemeClr val="bg1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students</a:t>
            </a:r>
          </a:p>
        </p:txBody>
      </p:sp>
    </p:spTree>
    <p:extLst>
      <p:ext uri="{BB962C8B-B14F-4D97-AF65-F5344CB8AC3E}">
        <p14:creationId xmlns:p14="http://schemas.microsoft.com/office/powerpoint/2010/main" val="1423974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/>
      <p:bldP spid="17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282C4551-FB12-4683-9088-4E71947F335F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209550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F123EA3C-6840-447E-8B02-554C15AA6B5C}"/>
              </a:ext>
            </a:extLst>
          </p:cNvPr>
          <p:cNvSpPr txBox="1"/>
          <p:nvPr/>
        </p:nvSpPr>
        <p:spPr>
          <a:xfrm>
            <a:off x="787558" y="216409"/>
            <a:ext cx="4317053" cy="65069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r>
              <a:rPr lang="en-US" sz="3600" b="1" dirty="0">
                <a:ln w="11430"/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Look, listen and say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C4EF28A-4CFA-AEBC-8C99-D1C7292BF85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947" t="55391" r="28786" b="20036"/>
          <a:stretch/>
        </p:blipFill>
        <p:spPr>
          <a:xfrm>
            <a:off x="3917673" y="867103"/>
            <a:ext cx="3546043" cy="4592074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68C654F7-CEA3-07ED-A249-F42EDE84C297}"/>
              </a:ext>
            </a:extLst>
          </p:cNvPr>
          <p:cNvSpPr txBox="1"/>
          <p:nvPr/>
        </p:nvSpPr>
        <p:spPr>
          <a:xfrm>
            <a:off x="787558" y="1263815"/>
            <a:ext cx="1462260" cy="221599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endParaRPr lang="en-US" sz="13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EA789703-DC32-3BC8-05DB-7F49F054CBDA}"/>
              </a:ext>
            </a:extLst>
          </p:cNvPr>
          <p:cNvSpPr txBox="1"/>
          <p:nvPr/>
        </p:nvSpPr>
        <p:spPr>
          <a:xfrm>
            <a:off x="983926" y="2952911"/>
            <a:ext cx="1069524" cy="221599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endParaRPr lang="en-US" sz="13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467DCD03-5D40-9DBE-05F6-49E9AB8816A0}"/>
              </a:ext>
            </a:extLst>
          </p:cNvPr>
          <p:cNvSpPr txBox="1"/>
          <p:nvPr/>
        </p:nvSpPr>
        <p:spPr>
          <a:xfrm>
            <a:off x="8003754" y="3889572"/>
            <a:ext cx="3132589" cy="221599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r>
              <a:rPr lang="en-US" sz="13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en</a:t>
            </a:r>
          </a:p>
        </p:txBody>
      </p:sp>
    </p:spTree>
    <p:extLst>
      <p:ext uri="{BB962C8B-B14F-4D97-AF65-F5344CB8AC3E}">
        <p14:creationId xmlns:p14="http://schemas.microsoft.com/office/powerpoint/2010/main" val="38844272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/>
      <p:bldP spid="1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96E781E9-8218-AC3A-FBF1-6657AB085FFC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43419" y="652213"/>
            <a:ext cx="3801807" cy="4387545"/>
          </a:xfrm>
        </p:spPr>
      </p:pic>
      <p:sp>
        <p:nvSpPr>
          <p:cNvPr id="5" name="Rectangles 4"/>
          <p:cNvSpPr/>
          <p:nvPr/>
        </p:nvSpPr>
        <p:spPr>
          <a:xfrm>
            <a:off x="533304" y="275845"/>
            <a:ext cx="3579495" cy="72961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Letter practice</a:t>
            </a:r>
          </a:p>
        </p:txBody>
      </p:sp>
      <p:grpSp>
        <p:nvGrpSpPr>
          <p:cNvPr id="11" name="Group 10"/>
          <p:cNvGrpSpPr/>
          <p:nvPr/>
        </p:nvGrpSpPr>
        <p:grpSpPr>
          <a:xfrm>
            <a:off x="7250631" y="5451382"/>
            <a:ext cx="895350" cy="1198880"/>
            <a:chOff x="8328082" y="3446955"/>
            <a:chExt cx="1199719" cy="1674420"/>
          </a:xfrm>
        </p:grpSpPr>
        <p:sp>
          <p:nvSpPr>
            <p:cNvPr id="12" name="Rectangle 20"/>
            <p:cNvSpPr/>
            <p:nvPr/>
          </p:nvSpPr>
          <p:spPr>
            <a:xfrm>
              <a:off x="8328082" y="3446956"/>
              <a:ext cx="1064714" cy="1482240"/>
            </a:xfrm>
            <a:prstGeom prst="rect">
              <a:avLst/>
            </a:prstGeom>
            <a:noFill/>
            <a:ln w="57150" cap="flat" cmpd="sng" algn="ctr">
              <a:solidFill>
                <a:srgbClr val="7030A0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4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endParaRPr>
            </a:p>
          </p:txBody>
        </p:sp>
        <p:sp>
          <p:nvSpPr>
            <p:cNvPr id="13" name="Rectangle 21"/>
            <p:cNvSpPr/>
            <p:nvPr/>
          </p:nvSpPr>
          <p:spPr>
            <a:xfrm>
              <a:off x="8328082" y="3446955"/>
              <a:ext cx="1199719" cy="167442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lang="en-US" sz="7200" kern="0" dirty="0">
                  <a:solidFill>
                    <a:prstClr val="black"/>
                  </a:solidFill>
                  <a:latin typeface="Kalpurush" panose="02000600000000000000" pitchFamily="2" charset="0"/>
                  <a:cs typeface="Kalpurush" panose="02000600000000000000" pitchFamily="2" charset="0"/>
                </a:rPr>
                <a:t>H</a:t>
              </a:r>
              <a:endParaRPr kumimoji="0" lang="en-US" sz="7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Kalpurush" panose="02000600000000000000" pitchFamily="2" charset="0"/>
                <a:cs typeface="Kalpurush" panose="02000600000000000000" pitchFamily="2" charset="0"/>
              </a:endParaRPr>
            </a:p>
          </p:txBody>
        </p:sp>
      </p:grpSp>
      <p:sp>
        <p:nvSpPr>
          <p:cNvPr id="15" name="Rectangle 20"/>
          <p:cNvSpPr/>
          <p:nvPr/>
        </p:nvSpPr>
        <p:spPr>
          <a:xfrm>
            <a:off x="2587608" y="5414992"/>
            <a:ext cx="794385" cy="1061085"/>
          </a:xfrm>
          <a:prstGeom prst="rect">
            <a:avLst/>
          </a:prstGeom>
          <a:noFill/>
          <a:ln w="57150" cap="flat" cmpd="sng" algn="ctr">
            <a:solidFill>
              <a:srgbClr val="7030A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40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grpSp>
        <p:nvGrpSpPr>
          <p:cNvPr id="17" name="Group 16"/>
          <p:cNvGrpSpPr/>
          <p:nvPr/>
        </p:nvGrpSpPr>
        <p:grpSpPr>
          <a:xfrm>
            <a:off x="3924906" y="5346093"/>
            <a:ext cx="912166" cy="1198880"/>
            <a:chOff x="8328082" y="3338645"/>
            <a:chExt cx="1222252" cy="1674421"/>
          </a:xfrm>
        </p:grpSpPr>
        <p:sp>
          <p:nvSpPr>
            <p:cNvPr id="18" name="Rectangle 20"/>
            <p:cNvSpPr/>
            <p:nvPr/>
          </p:nvSpPr>
          <p:spPr>
            <a:xfrm>
              <a:off x="8328082" y="3446956"/>
              <a:ext cx="1064714" cy="1482240"/>
            </a:xfrm>
            <a:prstGeom prst="rect">
              <a:avLst/>
            </a:prstGeom>
            <a:noFill/>
            <a:ln w="57150" cap="flat" cmpd="sng" algn="ctr">
              <a:solidFill>
                <a:srgbClr val="7030A0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4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endParaRPr>
            </a:p>
          </p:txBody>
        </p:sp>
        <p:sp>
          <p:nvSpPr>
            <p:cNvPr id="19" name="Rectangle 21"/>
            <p:cNvSpPr/>
            <p:nvPr/>
          </p:nvSpPr>
          <p:spPr>
            <a:xfrm>
              <a:off x="8343124" y="3338645"/>
              <a:ext cx="1207210" cy="167442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sz="72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Kalpurush" panose="02000600000000000000" pitchFamily="2" charset="0"/>
                  <a:cs typeface="Kalpurush" panose="02000600000000000000" pitchFamily="2" charset="0"/>
                </a:rPr>
                <a:t>e</a:t>
              </a:r>
            </a:p>
          </p:txBody>
        </p:sp>
      </p:grpSp>
      <p:sp>
        <p:nvSpPr>
          <p:cNvPr id="20" name="Equals 3"/>
          <p:cNvSpPr/>
          <p:nvPr/>
        </p:nvSpPr>
        <p:spPr>
          <a:xfrm>
            <a:off x="6238967" y="5685281"/>
            <a:ext cx="673582" cy="520505"/>
          </a:xfrm>
          <a:prstGeom prst="mathEqual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3" name="Rectangle 21"/>
          <p:cNvSpPr/>
          <p:nvPr/>
        </p:nvSpPr>
        <p:spPr>
          <a:xfrm>
            <a:off x="2594150" y="5382581"/>
            <a:ext cx="900941" cy="119888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sz="7200" kern="0" dirty="0">
                <a:solidFill>
                  <a:prstClr val="black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H</a:t>
            </a:r>
            <a:endParaRPr kumimoji="0" lang="en-US" sz="72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grpSp>
        <p:nvGrpSpPr>
          <p:cNvPr id="27" name="Group 26"/>
          <p:cNvGrpSpPr/>
          <p:nvPr/>
        </p:nvGrpSpPr>
        <p:grpSpPr>
          <a:xfrm>
            <a:off x="5188775" y="5313780"/>
            <a:ext cx="922395" cy="1198880"/>
            <a:chOff x="8328082" y="3254775"/>
            <a:chExt cx="1235957" cy="1674421"/>
          </a:xfrm>
        </p:grpSpPr>
        <p:sp>
          <p:nvSpPr>
            <p:cNvPr id="28" name="Rectangle 20"/>
            <p:cNvSpPr/>
            <p:nvPr/>
          </p:nvSpPr>
          <p:spPr>
            <a:xfrm>
              <a:off x="8328082" y="3446956"/>
              <a:ext cx="1064714" cy="1482240"/>
            </a:xfrm>
            <a:prstGeom prst="rect">
              <a:avLst/>
            </a:prstGeom>
            <a:noFill/>
            <a:ln w="57150" cap="flat" cmpd="sng" algn="ctr">
              <a:solidFill>
                <a:srgbClr val="7030A0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4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endParaRPr>
            </a:p>
          </p:txBody>
        </p:sp>
        <p:sp>
          <p:nvSpPr>
            <p:cNvPr id="30" name="Rectangle 21"/>
            <p:cNvSpPr/>
            <p:nvPr/>
          </p:nvSpPr>
          <p:spPr>
            <a:xfrm>
              <a:off x="8356829" y="3254775"/>
              <a:ext cx="1207210" cy="167442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sz="72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Kalpurush" panose="02000600000000000000" pitchFamily="2" charset="0"/>
                  <a:cs typeface="Kalpurush" panose="02000600000000000000" pitchFamily="2" charset="0"/>
                </a:rPr>
                <a:t>n</a:t>
              </a:r>
            </a:p>
          </p:txBody>
        </p:sp>
      </p:grpSp>
      <p:sp>
        <p:nvSpPr>
          <p:cNvPr id="24" name="Rectangle 23">
            <a:extLst>
              <a:ext uri="{FF2B5EF4-FFF2-40B4-BE49-F238E27FC236}">
                <a16:creationId xmlns:a16="http://schemas.microsoft.com/office/drawing/2014/main" id="{9B2ED745-93EB-A389-7766-0EFB6AF27393}"/>
              </a:ext>
            </a:extLst>
          </p:cNvPr>
          <p:cNvSpPr/>
          <p:nvPr/>
        </p:nvSpPr>
        <p:spPr>
          <a:xfrm>
            <a:off x="15170" y="0"/>
            <a:ext cx="12192000" cy="6858000"/>
          </a:xfrm>
          <a:prstGeom prst="rect">
            <a:avLst/>
          </a:prstGeom>
          <a:noFill/>
          <a:ln w="209550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bldLvl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rrow: Left-Right 1">
            <a:extLst>
              <a:ext uri="{FF2B5EF4-FFF2-40B4-BE49-F238E27FC236}">
                <a16:creationId xmlns:a16="http://schemas.microsoft.com/office/drawing/2014/main" id="{D13C3B67-8B4D-422E-B2F7-D5CD3DCD9BE6}"/>
              </a:ext>
            </a:extLst>
          </p:cNvPr>
          <p:cNvSpPr/>
          <p:nvPr/>
        </p:nvSpPr>
        <p:spPr>
          <a:xfrm>
            <a:off x="2475978" y="461799"/>
            <a:ext cx="6693074" cy="1725010"/>
          </a:xfrm>
          <a:prstGeom prst="leftRightArrow">
            <a:avLst/>
          </a:prstGeom>
          <a:solidFill>
            <a:schemeClr val="bg2"/>
          </a:solidFill>
          <a:ln w="571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Find out the Letter “</a:t>
            </a:r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r>
              <a:rPr lang="en-US" sz="3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”</a:t>
            </a:r>
          </a:p>
        </p:txBody>
      </p:sp>
      <p:graphicFrame>
        <p:nvGraphicFramePr>
          <p:cNvPr id="7" name="Table 7">
            <a:extLst>
              <a:ext uri="{FF2B5EF4-FFF2-40B4-BE49-F238E27FC236}">
                <a16:creationId xmlns:a16="http://schemas.microsoft.com/office/drawing/2014/main" id="{E8AF88CD-293F-44AB-BFD5-1FC4EBD9C4F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32171296"/>
              </p:ext>
            </p:extLst>
          </p:nvPr>
        </p:nvGraphicFramePr>
        <p:xfrm>
          <a:off x="2286000" y="3048000"/>
          <a:ext cx="7620000" cy="2819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65400">
                  <a:extLst>
                    <a:ext uri="{9D8B030D-6E8A-4147-A177-3AD203B41FA5}">
                      <a16:colId xmlns:a16="http://schemas.microsoft.com/office/drawing/2014/main" val="2583169236"/>
                    </a:ext>
                  </a:extLst>
                </a:gridCol>
                <a:gridCol w="2565400">
                  <a:extLst>
                    <a:ext uri="{9D8B030D-6E8A-4147-A177-3AD203B41FA5}">
                      <a16:colId xmlns:a16="http://schemas.microsoft.com/office/drawing/2014/main" val="3529323561"/>
                    </a:ext>
                  </a:extLst>
                </a:gridCol>
                <a:gridCol w="2489200">
                  <a:extLst>
                    <a:ext uri="{9D8B030D-6E8A-4147-A177-3AD203B41FA5}">
                      <a16:colId xmlns:a16="http://schemas.microsoft.com/office/drawing/2014/main" val="777692954"/>
                    </a:ext>
                  </a:extLst>
                </a:gridCol>
              </a:tblGrid>
              <a:tr h="939800">
                <a:tc>
                  <a:txBody>
                    <a:bodyPr/>
                    <a:lstStyle/>
                    <a:p>
                      <a:r>
                        <a:rPr lang="en-US" sz="36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6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6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04231199"/>
                  </a:ext>
                </a:extLst>
              </a:tr>
              <a:tr h="939800">
                <a:tc>
                  <a:txBody>
                    <a:bodyPr/>
                    <a:lstStyle/>
                    <a:p>
                      <a:r>
                        <a:rPr lang="en-US" sz="3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30635712"/>
                  </a:ext>
                </a:extLst>
              </a:tr>
              <a:tr h="939800">
                <a:tc>
                  <a:txBody>
                    <a:bodyPr/>
                    <a:lstStyle/>
                    <a:p>
                      <a:r>
                        <a:rPr lang="en-US" sz="36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0749226"/>
                  </a:ext>
                </a:extLst>
              </a:tr>
            </a:tbl>
          </a:graphicData>
        </a:graphic>
      </p:graphicFrame>
      <p:sp>
        <p:nvSpPr>
          <p:cNvPr id="10" name="Flowchart: Connector 9">
            <a:extLst>
              <a:ext uri="{FF2B5EF4-FFF2-40B4-BE49-F238E27FC236}">
                <a16:creationId xmlns:a16="http://schemas.microsoft.com/office/drawing/2014/main" id="{519A37AC-7A6B-4844-B1C6-F3D38AD76B5A}"/>
              </a:ext>
            </a:extLst>
          </p:cNvPr>
          <p:cNvSpPr/>
          <p:nvPr/>
        </p:nvSpPr>
        <p:spPr>
          <a:xfrm>
            <a:off x="4770529" y="4930009"/>
            <a:ext cx="685800" cy="609600"/>
          </a:xfrm>
          <a:prstGeom prst="flowChartConnector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E0EFBEC3-3F91-489D-8668-571C358E950B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209550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s 1">
            <a:extLst>
              <a:ext uri="{FF2B5EF4-FFF2-40B4-BE49-F238E27FC236}">
                <a16:creationId xmlns:a16="http://schemas.microsoft.com/office/drawing/2014/main" id="{41EEC37C-A523-8B6C-9424-0C3EF00D4E13}"/>
              </a:ext>
            </a:extLst>
          </p:cNvPr>
          <p:cNvSpPr/>
          <p:nvPr/>
        </p:nvSpPr>
        <p:spPr>
          <a:xfrm>
            <a:off x="9716022" y="250520"/>
            <a:ext cx="2204738" cy="62734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>
                <a:latin typeface="Times New Roman" panose="02020603050405020304" pitchFamily="18" charset="0"/>
                <a:cs typeface="Times New Roman" panose="02020603050405020304" pitchFamily="18" charset="0"/>
              </a:rPr>
              <a:t>WCW</a:t>
            </a:r>
          </a:p>
        </p:txBody>
      </p:sp>
      <p:sp>
        <p:nvSpPr>
          <p:cNvPr id="14" name="Flowchart: Connector 13">
            <a:extLst>
              <a:ext uri="{FF2B5EF4-FFF2-40B4-BE49-F238E27FC236}">
                <a16:creationId xmlns:a16="http://schemas.microsoft.com/office/drawing/2014/main" id="{E36963EC-7AF7-820D-67F0-4172C5159795}"/>
              </a:ext>
            </a:extLst>
          </p:cNvPr>
          <p:cNvSpPr/>
          <p:nvPr/>
        </p:nvSpPr>
        <p:spPr>
          <a:xfrm>
            <a:off x="2286000" y="4052144"/>
            <a:ext cx="685800" cy="609600"/>
          </a:xfrm>
          <a:prstGeom prst="flowChartConnector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Flowchart: Connector 14">
            <a:extLst>
              <a:ext uri="{FF2B5EF4-FFF2-40B4-BE49-F238E27FC236}">
                <a16:creationId xmlns:a16="http://schemas.microsoft.com/office/drawing/2014/main" id="{EE073B15-5B30-9CAF-2FAF-166CFB2C9F71}"/>
              </a:ext>
            </a:extLst>
          </p:cNvPr>
          <p:cNvSpPr/>
          <p:nvPr/>
        </p:nvSpPr>
        <p:spPr>
          <a:xfrm>
            <a:off x="4771158" y="3048000"/>
            <a:ext cx="685800" cy="609600"/>
          </a:xfrm>
          <a:prstGeom prst="flowChartConnector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Flowchart: Connector 15">
            <a:extLst>
              <a:ext uri="{FF2B5EF4-FFF2-40B4-BE49-F238E27FC236}">
                <a16:creationId xmlns:a16="http://schemas.microsoft.com/office/drawing/2014/main" id="{AC77F015-16F4-BD1A-EA52-8030A1CA5C18}"/>
              </a:ext>
            </a:extLst>
          </p:cNvPr>
          <p:cNvSpPr/>
          <p:nvPr/>
        </p:nvSpPr>
        <p:spPr>
          <a:xfrm>
            <a:off x="7337327" y="4052144"/>
            <a:ext cx="685800" cy="609600"/>
          </a:xfrm>
          <a:prstGeom prst="flowChartConnector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243720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16" fill="hold" grpId="0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3" presetClass="entr" presetSubtype="16" fill="hold" grpId="0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7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ntr" presetSubtype="16" fill="hold" grpId="0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3" presetClass="entr" presetSubtype="16" fill="hold" grpId="0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7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7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7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0" grpId="0" animBg="1"/>
      <p:bldP spid="14" grpId="0" animBg="1"/>
      <p:bldP spid="15" grpId="0" animBg="1"/>
      <p:bldP spid="16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E0EFBEC3-3F91-489D-8668-571C358E950B}"/>
              </a:ext>
            </a:extLst>
          </p:cNvPr>
          <p:cNvSpPr/>
          <p:nvPr/>
        </p:nvSpPr>
        <p:spPr>
          <a:xfrm>
            <a:off x="-28644" y="100209"/>
            <a:ext cx="12192000" cy="6858000"/>
          </a:xfrm>
          <a:prstGeom prst="rect">
            <a:avLst/>
          </a:prstGeom>
          <a:noFill/>
          <a:ln w="209550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E33CF169-6837-4E7E-8E6E-A7106D78AEB7}"/>
              </a:ext>
            </a:extLst>
          </p:cNvPr>
          <p:cNvCxnSpPr/>
          <p:nvPr/>
        </p:nvCxnSpPr>
        <p:spPr>
          <a:xfrm>
            <a:off x="1845212" y="3126544"/>
            <a:ext cx="815340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DA2BDA20-281E-459C-8C5B-B91C205744EA}"/>
              </a:ext>
            </a:extLst>
          </p:cNvPr>
          <p:cNvCxnSpPr/>
          <p:nvPr/>
        </p:nvCxnSpPr>
        <p:spPr>
          <a:xfrm>
            <a:off x="1828800" y="2460674"/>
            <a:ext cx="8153400" cy="0"/>
          </a:xfrm>
          <a:prstGeom prst="line">
            <a:avLst/>
          </a:prstGeom>
          <a:ln w="28575">
            <a:solidFill>
              <a:srgbClr val="C0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027022D7-775A-4E49-A058-EB7DD69059B0}"/>
              </a:ext>
            </a:extLst>
          </p:cNvPr>
          <p:cNvCxnSpPr/>
          <p:nvPr/>
        </p:nvCxnSpPr>
        <p:spPr>
          <a:xfrm>
            <a:off x="1845212" y="2251865"/>
            <a:ext cx="815340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3D67178F-F27C-4BF9-85ED-ECAAADBF80B9}"/>
              </a:ext>
            </a:extLst>
          </p:cNvPr>
          <p:cNvCxnSpPr/>
          <p:nvPr/>
        </p:nvCxnSpPr>
        <p:spPr>
          <a:xfrm>
            <a:off x="1828800" y="2836640"/>
            <a:ext cx="8153400" cy="0"/>
          </a:xfrm>
          <a:prstGeom prst="line">
            <a:avLst/>
          </a:prstGeom>
          <a:ln w="28575">
            <a:solidFill>
              <a:srgbClr val="C0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E207F05F-52EB-49D5-B0FA-A70C361C2FBF}"/>
              </a:ext>
            </a:extLst>
          </p:cNvPr>
          <p:cNvCxnSpPr/>
          <p:nvPr/>
        </p:nvCxnSpPr>
        <p:spPr>
          <a:xfrm>
            <a:off x="1845212" y="4776668"/>
            <a:ext cx="815340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6FF010B1-AB28-4126-B33B-BEFDDCE4F5A5}"/>
              </a:ext>
            </a:extLst>
          </p:cNvPr>
          <p:cNvCxnSpPr/>
          <p:nvPr/>
        </p:nvCxnSpPr>
        <p:spPr>
          <a:xfrm>
            <a:off x="1828800" y="4110798"/>
            <a:ext cx="8153400" cy="0"/>
          </a:xfrm>
          <a:prstGeom prst="line">
            <a:avLst/>
          </a:prstGeom>
          <a:ln w="28575">
            <a:solidFill>
              <a:srgbClr val="C0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D96C0E8F-D622-4B77-B3C6-24D2D15FF0BB}"/>
              </a:ext>
            </a:extLst>
          </p:cNvPr>
          <p:cNvCxnSpPr/>
          <p:nvPr/>
        </p:nvCxnSpPr>
        <p:spPr>
          <a:xfrm>
            <a:off x="1845212" y="3901989"/>
            <a:ext cx="815340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2AB9B6A1-2772-473B-AC22-3ED7FDA34B04}"/>
              </a:ext>
            </a:extLst>
          </p:cNvPr>
          <p:cNvCxnSpPr/>
          <p:nvPr/>
        </p:nvCxnSpPr>
        <p:spPr>
          <a:xfrm>
            <a:off x="1828800" y="4486764"/>
            <a:ext cx="8153400" cy="0"/>
          </a:xfrm>
          <a:prstGeom prst="line">
            <a:avLst/>
          </a:prstGeom>
          <a:ln w="28575">
            <a:solidFill>
              <a:srgbClr val="C0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>
            <a:extLst>
              <a:ext uri="{FF2B5EF4-FFF2-40B4-BE49-F238E27FC236}">
                <a16:creationId xmlns:a16="http://schemas.microsoft.com/office/drawing/2014/main" id="{4852437C-168D-472B-9F31-91906B55E5A2}"/>
              </a:ext>
            </a:extLst>
          </p:cNvPr>
          <p:cNvSpPr txBox="1"/>
          <p:nvPr/>
        </p:nvSpPr>
        <p:spPr>
          <a:xfrm>
            <a:off x="512379" y="260841"/>
            <a:ext cx="6798212" cy="646331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Say and read. Trace and write.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62F21E3B-0010-488C-A823-2502615C62A6}"/>
              </a:ext>
            </a:extLst>
          </p:cNvPr>
          <p:cNvSpPr txBox="1"/>
          <p:nvPr/>
        </p:nvSpPr>
        <p:spPr>
          <a:xfrm>
            <a:off x="2001618" y="1197075"/>
            <a:ext cx="1297717" cy="2215991"/>
          </a:xfrm>
          <a:prstGeom prst="rect">
            <a:avLst/>
          </a:prstGeom>
          <a:noFill/>
          <a:ln>
            <a:solidFill>
              <a:srgbClr val="FFFFFF"/>
            </a:solidFill>
            <a:prstDash val="sysDash"/>
          </a:ln>
        </p:spPr>
        <p:txBody>
          <a:bodyPr wrap="square" rtlCol="0">
            <a:spAutoFit/>
          </a:bodyPr>
          <a:lstStyle/>
          <a:p>
            <a:r>
              <a:rPr lang="en-US" sz="8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r>
              <a:rPr lang="en-US" sz="13800" dirty="0">
                <a:solidFill>
                  <a:srgbClr val="C00000"/>
                </a:solidFill>
              </a:rPr>
              <a:t> 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29C8B372-A395-4281-95CC-35C77BE15191}"/>
              </a:ext>
            </a:extLst>
          </p:cNvPr>
          <p:cNvSpPr txBox="1"/>
          <p:nvPr/>
        </p:nvSpPr>
        <p:spPr>
          <a:xfrm>
            <a:off x="4636395" y="1213009"/>
            <a:ext cx="1297717" cy="2215991"/>
          </a:xfrm>
          <a:prstGeom prst="rect">
            <a:avLst/>
          </a:prstGeom>
          <a:noFill/>
          <a:ln>
            <a:solidFill>
              <a:srgbClr val="FFFFFF"/>
            </a:solidFill>
            <a:prstDash val="sysDash"/>
          </a:ln>
        </p:spPr>
        <p:txBody>
          <a:bodyPr wrap="square" rtlCol="0">
            <a:spAutoFit/>
          </a:bodyPr>
          <a:lstStyle/>
          <a:p>
            <a:r>
              <a:rPr lang="en-US" sz="8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r>
              <a:rPr lang="en-US" sz="13800" dirty="0">
                <a:solidFill>
                  <a:srgbClr val="C00000"/>
                </a:solidFill>
              </a:rPr>
              <a:t> 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E2FFE064-D199-4F8C-A560-B3D6530FF492}"/>
              </a:ext>
            </a:extLst>
          </p:cNvPr>
          <p:cNvSpPr txBox="1"/>
          <p:nvPr/>
        </p:nvSpPr>
        <p:spPr>
          <a:xfrm>
            <a:off x="7697674" y="1213009"/>
            <a:ext cx="1297717" cy="2215991"/>
          </a:xfrm>
          <a:prstGeom prst="rect">
            <a:avLst/>
          </a:prstGeom>
          <a:noFill/>
          <a:ln>
            <a:solidFill>
              <a:srgbClr val="FFFFFF"/>
            </a:solidFill>
            <a:prstDash val="sysDash"/>
          </a:ln>
        </p:spPr>
        <p:txBody>
          <a:bodyPr wrap="square" rtlCol="0">
            <a:spAutoFit/>
          </a:bodyPr>
          <a:lstStyle/>
          <a:p>
            <a:r>
              <a:rPr lang="en-US" sz="8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r>
              <a:rPr lang="en-US" sz="13800" dirty="0">
                <a:solidFill>
                  <a:srgbClr val="C00000"/>
                </a:solidFill>
              </a:rPr>
              <a:t> 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546471D4-1A59-4E97-A8EF-4E8AAF9F6C17}"/>
              </a:ext>
            </a:extLst>
          </p:cNvPr>
          <p:cNvSpPr txBox="1"/>
          <p:nvPr/>
        </p:nvSpPr>
        <p:spPr>
          <a:xfrm>
            <a:off x="2129474" y="2836640"/>
            <a:ext cx="1178994" cy="2215991"/>
          </a:xfrm>
          <a:prstGeom prst="rect">
            <a:avLst/>
          </a:prstGeom>
          <a:noFill/>
          <a:ln>
            <a:solidFill>
              <a:srgbClr val="FFFFFF"/>
            </a:solidFill>
            <a:prstDash val="sysDash"/>
          </a:ln>
        </p:spPr>
        <p:txBody>
          <a:bodyPr wrap="square" rtlCol="0">
            <a:spAutoFit/>
          </a:bodyPr>
          <a:lstStyle/>
          <a:p>
            <a:r>
              <a:rPr lang="en-US" sz="6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r>
              <a:rPr lang="en-US" sz="13800" dirty="0">
                <a:solidFill>
                  <a:srgbClr val="C00000"/>
                </a:solidFill>
              </a:rPr>
              <a:t> 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CDA3C226-0ABD-4BB6-8E45-028D84D25958}"/>
              </a:ext>
            </a:extLst>
          </p:cNvPr>
          <p:cNvSpPr txBox="1"/>
          <p:nvPr/>
        </p:nvSpPr>
        <p:spPr>
          <a:xfrm>
            <a:off x="4769639" y="2826372"/>
            <a:ext cx="1297717" cy="2215991"/>
          </a:xfrm>
          <a:prstGeom prst="rect">
            <a:avLst/>
          </a:prstGeom>
          <a:noFill/>
          <a:ln>
            <a:solidFill>
              <a:srgbClr val="FFFFFF"/>
            </a:solidFill>
            <a:prstDash val="sysDash"/>
          </a:ln>
        </p:spPr>
        <p:txBody>
          <a:bodyPr wrap="square" rtlCol="0">
            <a:spAutoFit/>
          </a:bodyPr>
          <a:lstStyle/>
          <a:p>
            <a:r>
              <a:rPr lang="en-US" sz="6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r>
              <a:rPr lang="en-US" sz="13800" dirty="0">
                <a:solidFill>
                  <a:srgbClr val="C00000"/>
                </a:solidFill>
              </a:rPr>
              <a:t> 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5E293318-EED0-4823-B645-1F00BD2B108A}"/>
              </a:ext>
            </a:extLst>
          </p:cNvPr>
          <p:cNvSpPr txBox="1"/>
          <p:nvPr/>
        </p:nvSpPr>
        <p:spPr>
          <a:xfrm>
            <a:off x="8117020" y="2836640"/>
            <a:ext cx="1297717" cy="2215991"/>
          </a:xfrm>
          <a:prstGeom prst="rect">
            <a:avLst/>
          </a:prstGeom>
          <a:noFill/>
          <a:ln>
            <a:solidFill>
              <a:srgbClr val="FFFFFF"/>
            </a:solidFill>
            <a:prstDash val="sysDash"/>
          </a:ln>
        </p:spPr>
        <p:txBody>
          <a:bodyPr wrap="square" rtlCol="0">
            <a:spAutoFit/>
          </a:bodyPr>
          <a:lstStyle/>
          <a:p>
            <a:r>
              <a:rPr lang="en-US" sz="6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r>
              <a:rPr lang="en-US" sz="13800" dirty="0">
                <a:solidFill>
                  <a:srgbClr val="C00000"/>
                </a:solidFill>
              </a:rPr>
              <a:t> 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D0BA9D07-AF06-08F0-F7F3-45BD2E87110A}"/>
              </a:ext>
            </a:extLst>
          </p:cNvPr>
          <p:cNvSpPr txBox="1"/>
          <p:nvPr/>
        </p:nvSpPr>
        <p:spPr>
          <a:xfrm>
            <a:off x="7310591" y="6075749"/>
            <a:ext cx="3721308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40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Kalpurush" panose="02000600000000000000" pitchFamily="2" charset="0"/>
                <a:cs typeface="Kalpurush" panose="02000600000000000000" pitchFamily="2" charset="0"/>
              </a:rPr>
              <a:t>Individual work</a:t>
            </a:r>
            <a:endParaRPr kumimoji="0" lang="en-US" sz="32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096296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0"/>
                            </p:stCondLst>
                            <p:childTnLst>
                              <p:par>
                                <p:cTn id="2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  <p:bldP spid="25" grpId="0" animBg="1"/>
      <p:bldP spid="27" grpId="0" animBg="1"/>
      <p:bldP spid="29" grpId="0" animBg="1"/>
      <p:bldP spid="31" grpId="0" animBg="1"/>
      <p:bldP spid="33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282C4551-FB12-4683-9088-4E71947F335F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209550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463A219-E0D2-DFB9-AE12-4189299DB9F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540" y="1668505"/>
            <a:ext cx="3455685" cy="3455685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AB9D9A88-CBEC-6461-F569-5550550D5A06}"/>
              </a:ext>
            </a:extLst>
          </p:cNvPr>
          <p:cNvSpPr txBox="1"/>
          <p:nvPr/>
        </p:nvSpPr>
        <p:spPr>
          <a:xfrm>
            <a:off x="4235615" y="2598602"/>
            <a:ext cx="1893467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r>
              <a:rPr lang="en-US" sz="8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en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98FF7B2C-7FEC-2F90-F405-D3BE67A551D6}"/>
              </a:ext>
            </a:extLst>
          </p:cNvPr>
          <p:cNvSpPr txBox="1"/>
          <p:nvPr/>
        </p:nvSpPr>
        <p:spPr>
          <a:xfrm>
            <a:off x="4343105" y="2598602"/>
            <a:ext cx="136447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endParaRPr lang="en-US" sz="8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180B349-7473-096B-9CAC-CC10C8D179A1}"/>
              </a:ext>
            </a:extLst>
          </p:cNvPr>
          <p:cNvSpPr txBox="1"/>
          <p:nvPr/>
        </p:nvSpPr>
        <p:spPr>
          <a:xfrm>
            <a:off x="9559222" y="140291"/>
            <a:ext cx="231545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Pair Work </a:t>
            </a:r>
          </a:p>
        </p:txBody>
      </p:sp>
      <p:sp>
        <p:nvSpPr>
          <p:cNvPr id="8" name="Rectangles 1">
            <a:extLst>
              <a:ext uri="{FF2B5EF4-FFF2-40B4-BE49-F238E27FC236}">
                <a16:creationId xmlns:a16="http://schemas.microsoft.com/office/drawing/2014/main" id="{4CA98268-6BF8-1E27-E907-33E3BC65C134}"/>
              </a:ext>
            </a:extLst>
          </p:cNvPr>
          <p:cNvSpPr/>
          <p:nvPr/>
        </p:nvSpPr>
        <p:spPr>
          <a:xfrm>
            <a:off x="317328" y="230230"/>
            <a:ext cx="3918288" cy="87206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Match the letter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4697915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25E-7 -2.96296E-6 L 0.46276 0.00648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3138" y="32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282C4551-FB12-4683-9088-4E71947F335F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209550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ounded Rectangle 2">
            <a:extLst>
              <a:ext uri="{FF2B5EF4-FFF2-40B4-BE49-F238E27FC236}">
                <a16:creationId xmlns:a16="http://schemas.microsoft.com/office/drawing/2014/main" id="{1BF31D5D-881F-4516-8ED3-70142040B488}"/>
              </a:ext>
            </a:extLst>
          </p:cNvPr>
          <p:cNvSpPr/>
          <p:nvPr/>
        </p:nvSpPr>
        <p:spPr>
          <a:xfrm>
            <a:off x="747371" y="1580541"/>
            <a:ext cx="5017282" cy="2870200"/>
          </a:xfrm>
          <a:prstGeom prst="round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Dear students, open your textbook at page no - 21. 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9B3A56C-9FDA-00BA-FA71-B240B899684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800" t="14388" r="25021" b="2336"/>
          <a:stretch/>
        </p:blipFill>
        <p:spPr>
          <a:xfrm>
            <a:off x="7052154" y="304363"/>
            <a:ext cx="4634630" cy="6249274"/>
          </a:xfrm>
          <a:prstGeom prst="rect">
            <a:avLst/>
          </a:prstGeom>
          <a:ln w="57150">
            <a:solidFill>
              <a:srgbClr val="FF3399"/>
            </a:solidFill>
          </a:ln>
        </p:spPr>
      </p:pic>
    </p:spTree>
    <p:extLst>
      <p:ext uri="{BB962C8B-B14F-4D97-AF65-F5344CB8AC3E}">
        <p14:creationId xmlns:p14="http://schemas.microsoft.com/office/powerpoint/2010/main" val="3369433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38A85F7C-503E-AC4B-7DB3-41683A67D2F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053" t="58744" r="27182" b="14488"/>
          <a:stretch/>
        </p:blipFill>
        <p:spPr>
          <a:xfrm>
            <a:off x="319974" y="2185497"/>
            <a:ext cx="6888142" cy="324186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3399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282C4551-FB12-4683-9088-4E71947F335F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209550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33E4B0B4-0B05-4AA2-9F3E-01724A97BCA0}"/>
              </a:ext>
            </a:extLst>
          </p:cNvPr>
          <p:cNvSpPr txBox="1"/>
          <p:nvPr/>
        </p:nvSpPr>
        <p:spPr>
          <a:xfrm>
            <a:off x="9392207" y="251181"/>
            <a:ext cx="263484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Evaluation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BE6AB2B3-67A3-48E6-A7B0-C44C3B8A775F}"/>
              </a:ext>
            </a:extLst>
          </p:cNvPr>
          <p:cNvSpPr txBox="1"/>
          <p:nvPr/>
        </p:nvSpPr>
        <p:spPr>
          <a:xfrm>
            <a:off x="512379" y="260841"/>
            <a:ext cx="6798212" cy="646331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Say , Trace and write.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EB1C32A0-ED63-4ED7-81A4-28BFC270A63F}"/>
              </a:ext>
            </a:extLst>
          </p:cNvPr>
          <p:cNvSpPr txBox="1"/>
          <p:nvPr/>
        </p:nvSpPr>
        <p:spPr>
          <a:xfrm>
            <a:off x="8139001" y="2606102"/>
            <a:ext cx="297694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_</a:t>
            </a:r>
            <a:r>
              <a:rPr lang="en-US" sz="7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en</a:t>
            </a:r>
            <a:endParaRPr lang="en-US" sz="7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56BA0E6B-6BF9-4DD2-A2FE-57457EFE671B}"/>
              </a:ext>
            </a:extLst>
          </p:cNvPr>
          <p:cNvSpPr txBox="1"/>
          <p:nvPr/>
        </p:nvSpPr>
        <p:spPr>
          <a:xfrm>
            <a:off x="7982472" y="2461982"/>
            <a:ext cx="585286" cy="1323439"/>
          </a:xfrm>
          <a:prstGeom prst="rect">
            <a:avLst/>
          </a:prstGeom>
          <a:noFill/>
          <a:ln>
            <a:noFill/>
            <a:prstDash val="sysDash"/>
          </a:ln>
        </p:spPr>
        <p:txBody>
          <a:bodyPr wrap="square" rtlCol="0">
            <a:spAutoFit/>
          </a:bodyPr>
          <a:lstStyle/>
          <a:p>
            <a:r>
              <a:rPr lang="en-US" sz="8000" b="1" dirty="0">
                <a:ln w="22225">
                  <a:solidFill>
                    <a:schemeClr val="tx1"/>
                  </a:solidFill>
                  <a:prstDash val="sysDash"/>
                </a:ln>
                <a:noFill/>
                <a:latin typeface="Times New Roman" panose="02020603050405020304" pitchFamily="18" charset="0"/>
                <a:cs typeface="Times New Roman" panose="02020603050405020304" pitchFamily="18" charset="0"/>
              </a:rPr>
              <a:t>h 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B7C7F6FF-347F-4A5E-97CA-7C4A0093D176}"/>
              </a:ext>
            </a:extLst>
          </p:cNvPr>
          <p:cNvSpPr txBox="1"/>
          <p:nvPr/>
        </p:nvSpPr>
        <p:spPr>
          <a:xfrm>
            <a:off x="8710089" y="3998811"/>
            <a:ext cx="110936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_n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4D4E7F3F-83AE-4EC3-BA99-29392E4E46C1}"/>
              </a:ext>
            </a:extLst>
          </p:cNvPr>
          <p:cNvSpPr txBox="1"/>
          <p:nvPr/>
        </p:nvSpPr>
        <p:spPr>
          <a:xfrm>
            <a:off x="8679483" y="4044978"/>
            <a:ext cx="585286" cy="1107996"/>
          </a:xfrm>
          <a:prstGeom prst="rect">
            <a:avLst/>
          </a:prstGeom>
          <a:noFill/>
          <a:ln>
            <a:noFill/>
            <a:prstDash val="sysDash"/>
          </a:ln>
        </p:spPr>
        <p:txBody>
          <a:bodyPr wrap="square" rtlCol="0">
            <a:spAutoFit/>
          </a:bodyPr>
          <a:lstStyle/>
          <a:p>
            <a:r>
              <a:rPr lang="en-US" sz="6600" b="1" dirty="0">
                <a:ln w="22225">
                  <a:solidFill>
                    <a:schemeClr val="tx1"/>
                  </a:solidFill>
                  <a:prstDash val="sysDash"/>
                </a:ln>
                <a:noFill/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7D48EEDC-2163-4255-9C6B-56CBE89CA9CF}"/>
              </a:ext>
            </a:extLst>
          </p:cNvPr>
          <p:cNvSpPr txBox="1"/>
          <p:nvPr/>
        </p:nvSpPr>
        <p:spPr>
          <a:xfrm>
            <a:off x="8104901" y="4044978"/>
            <a:ext cx="585286" cy="1107996"/>
          </a:xfrm>
          <a:prstGeom prst="rect">
            <a:avLst/>
          </a:prstGeom>
          <a:noFill/>
          <a:ln>
            <a:noFill/>
            <a:prstDash val="sysDash"/>
          </a:ln>
        </p:spPr>
        <p:txBody>
          <a:bodyPr wrap="square" rtlCol="0">
            <a:spAutoFit/>
          </a:bodyPr>
          <a:lstStyle/>
          <a:p>
            <a:r>
              <a:rPr lang="en-US" sz="6600" b="1" dirty="0">
                <a:ln w="22225">
                  <a:solidFill>
                    <a:schemeClr val="tx1"/>
                  </a:solidFill>
                  <a:prstDash val="sysDash"/>
                </a:ln>
                <a:noFill/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1D6D11F3-5CD7-46AA-85D7-4187B74447F3}"/>
              </a:ext>
            </a:extLst>
          </p:cNvPr>
          <p:cNvSpPr txBox="1"/>
          <p:nvPr/>
        </p:nvSpPr>
        <p:spPr>
          <a:xfrm>
            <a:off x="8710089" y="5199140"/>
            <a:ext cx="110936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_n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2DCF19C1-8349-B914-C7F9-A684D82325F7}"/>
              </a:ext>
            </a:extLst>
          </p:cNvPr>
          <p:cNvSpPr txBox="1"/>
          <p:nvPr/>
        </p:nvSpPr>
        <p:spPr>
          <a:xfrm>
            <a:off x="0" y="1276344"/>
            <a:ext cx="4604093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0" algn="ctr">
              <a:buFont typeface="Arial" panose="020B0604020202020204" pitchFamily="34" charset="0"/>
              <a:buNone/>
            </a:pPr>
            <a:r>
              <a:rPr lang="en-US" sz="3600" dirty="0">
                <a:latin typeface="Kalpurush" panose="02000600000000000000" pitchFamily="2" charset="0"/>
                <a:cs typeface="Kalpurush" panose="02000600000000000000" pitchFamily="2" charset="0"/>
              </a:rPr>
              <a:t>Fill in the gap.  </a:t>
            </a:r>
          </a:p>
        </p:txBody>
      </p:sp>
    </p:spTree>
    <p:extLst>
      <p:ext uri="{BB962C8B-B14F-4D97-AF65-F5344CB8AC3E}">
        <p14:creationId xmlns:p14="http://schemas.microsoft.com/office/powerpoint/2010/main" val="38565485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2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28" grpId="0"/>
      <p:bldP spid="30" grpId="0"/>
      <p:bldP spid="31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>
            <a:extLst>
              <a:ext uri="{FF2B5EF4-FFF2-40B4-BE49-F238E27FC236}">
                <a16:creationId xmlns:a16="http://schemas.microsoft.com/office/drawing/2014/main" id="{B1E9A30B-91EF-1942-970A-6BEA9C7D1A0B}"/>
              </a:ext>
            </a:extLst>
          </p:cNvPr>
          <p:cNvSpPr txBox="1"/>
          <p:nvPr/>
        </p:nvSpPr>
        <p:spPr>
          <a:xfrm>
            <a:off x="3717378" y="383232"/>
            <a:ext cx="4000500" cy="76944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400" b="1" dirty="0">
                <a:solidFill>
                  <a:srgbClr val="00206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Home work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2EF68492-B444-4B59-8E75-05BDFB9EAB91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209550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D64F1AE8-C07D-4003-BBDD-24C828F8440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71570" y="188418"/>
            <a:ext cx="2466975" cy="1195754"/>
          </a:xfrm>
          <a:prstGeom prst="rect">
            <a:avLst/>
          </a:prstGeom>
          <a:ln>
            <a:solidFill>
              <a:schemeClr val="tx1">
                <a:lumMod val="65000"/>
                <a:lumOff val="35000"/>
              </a:schemeClr>
            </a:solidFill>
          </a:ln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CD6BBD9F-E691-F768-3958-0369FE579CF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66284" y="2922206"/>
            <a:ext cx="7271239" cy="1754326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571500" indent="-571500" eaLnBrk="1" hangingPunct="1">
              <a:buFont typeface="Wingdings" panose="05000000000000000000" pitchFamily="2" charset="2"/>
              <a:buChar char="v"/>
            </a:pPr>
            <a:r>
              <a:rPr lang="en-US" altLang="en-US" sz="3600" dirty="0">
                <a:solidFill>
                  <a:prstClr val="black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Write the capital letter “H”.</a:t>
            </a:r>
          </a:p>
          <a:p>
            <a:pPr marL="571500" indent="-571500" eaLnBrk="1" hangingPunct="1">
              <a:buFont typeface="Wingdings" panose="05000000000000000000" pitchFamily="2" charset="2"/>
              <a:buChar char="v"/>
            </a:pPr>
            <a:r>
              <a:rPr lang="en-US" altLang="en-US" sz="3600" dirty="0">
                <a:solidFill>
                  <a:prstClr val="black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and small letter “h”. </a:t>
            </a:r>
          </a:p>
          <a:p>
            <a:pPr eaLnBrk="1" hangingPunct="1"/>
            <a:endParaRPr lang="en-US" altLang="en-US" sz="3600" dirty="0">
              <a:solidFill>
                <a:prstClr val="black"/>
              </a:solidFill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046380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2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20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7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C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965BFF36-6F0B-681B-8BE8-8FC16B3288A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0185" y="787940"/>
            <a:ext cx="5759716" cy="431422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241FD1DF-10FC-514C-9FB9-7405DCE4D313}"/>
              </a:ext>
            </a:extLst>
          </p:cNvPr>
          <p:cNvSpPr/>
          <p:nvPr/>
        </p:nvSpPr>
        <p:spPr>
          <a:xfrm>
            <a:off x="7680248" y="1567573"/>
            <a:ext cx="3527460" cy="2554545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US" sz="4000" b="1" dirty="0">
                <a:ln/>
                <a:latin typeface="Times New Roman" panose="02020603050405020304" pitchFamily="18" charset="0"/>
                <a:cs typeface="Times New Roman" panose="02020603050405020304" pitchFamily="18" charset="0"/>
              </a:rPr>
              <a:t>No more </a:t>
            </a:r>
            <a:r>
              <a:rPr lang="en-US" sz="4000" b="1" dirty="0" err="1">
                <a:ln/>
                <a:latin typeface="Times New Roman" panose="02020603050405020304" pitchFamily="18" charset="0"/>
                <a:cs typeface="Times New Roman" panose="02020603050405020304" pitchFamily="18" charset="0"/>
              </a:rPr>
              <a:t>today,See</a:t>
            </a:r>
            <a:r>
              <a:rPr lang="en-US" sz="4000" b="1" dirty="0">
                <a:ln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>
                <a:ln/>
                <a:latin typeface="Times New Roman" panose="02020603050405020304" pitchFamily="18" charset="0"/>
                <a:cs typeface="Times New Roman" panose="02020603050405020304" pitchFamily="18" charset="0"/>
              </a:rPr>
              <a:t>you</a:t>
            </a:r>
            <a:r>
              <a:rPr lang="en-US" sz="4000" b="1" dirty="0">
                <a:ln/>
                <a:latin typeface="Times New Roman" panose="02020603050405020304" pitchFamily="18" charset="0"/>
                <a:cs typeface="Times New Roman" panose="02020603050405020304" pitchFamily="18" charset="0"/>
              </a:rPr>
              <a:t> later, thank </a:t>
            </a:r>
            <a:r>
              <a:rPr lang="en-US" sz="4000" b="1" dirty="0" err="1">
                <a:ln/>
                <a:latin typeface="Times New Roman" panose="02020603050405020304" pitchFamily="18" charset="0"/>
                <a:cs typeface="Times New Roman" panose="02020603050405020304" pitchFamily="18" charset="0"/>
              </a:rPr>
              <a:t>you,bye</a:t>
            </a:r>
            <a:r>
              <a:rPr lang="en-US" sz="4000" b="1" dirty="0">
                <a:ln/>
                <a:latin typeface="Times New Roman" panose="02020603050405020304" pitchFamily="18" charset="0"/>
                <a:cs typeface="Times New Roman" panose="02020603050405020304" pitchFamily="18" charset="0"/>
              </a:rPr>
              <a:t>………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77FEF9C3-E411-C051-AC28-B13284ACFF1C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209550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06864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>
            <a:extLst>
              <a:ext uri="{FF2B5EF4-FFF2-40B4-BE49-F238E27FC236}">
                <a16:creationId xmlns:a16="http://schemas.microsoft.com/office/drawing/2014/main" id="{77040E62-ED54-4F4D-A555-FD436ADF59C0}"/>
              </a:ext>
            </a:extLst>
          </p:cNvPr>
          <p:cNvSpPr txBox="1"/>
          <p:nvPr/>
        </p:nvSpPr>
        <p:spPr>
          <a:xfrm>
            <a:off x="3767797" y="111333"/>
            <a:ext cx="465640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/>
              <a:t>INTRODUCTION 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D1DFC9A0-73DE-49B0-B358-247815B88DEC}"/>
              </a:ext>
            </a:extLst>
          </p:cNvPr>
          <p:cNvSpPr txBox="1"/>
          <p:nvPr/>
        </p:nvSpPr>
        <p:spPr>
          <a:xfrm>
            <a:off x="431166" y="2567226"/>
            <a:ext cx="4896729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MARGAET ADHIKARI</a:t>
            </a:r>
          </a:p>
          <a:p>
            <a:r>
              <a:rPr lang="en-US" sz="3200" dirty="0"/>
              <a:t>ASSISTANT TEACHER</a:t>
            </a:r>
          </a:p>
          <a:p>
            <a:r>
              <a:rPr lang="en-US" sz="3200" dirty="0"/>
              <a:t>BALIGOAN GOVT. PRIMARY SCHOOL</a:t>
            </a:r>
          </a:p>
          <a:p>
            <a:r>
              <a:rPr lang="en-US" sz="3200" dirty="0"/>
              <a:t>KAMALGONJ,MOULVIBAZAR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57CBE854-0C4B-4E39-89D7-E89D8AE6F1A7}"/>
              </a:ext>
            </a:extLst>
          </p:cNvPr>
          <p:cNvSpPr txBox="1"/>
          <p:nvPr/>
        </p:nvSpPr>
        <p:spPr>
          <a:xfrm>
            <a:off x="6914747" y="3057853"/>
            <a:ext cx="4482904" cy="28315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ENGLISH FOR TODAY </a:t>
            </a:r>
          </a:p>
          <a:p>
            <a:r>
              <a:rPr lang="en-US" sz="3200" dirty="0"/>
              <a:t>CLASS –      ONE </a:t>
            </a:r>
          </a:p>
          <a:p>
            <a:r>
              <a:rPr lang="en-US" sz="3200" dirty="0"/>
              <a:t>UNIT  --        10</a:t>
            </a:r>
          </a:p>
          <a:p>
            <a:r>
              <a:rPr lang="en-US" sz="3200" dirty="0"/>
              <a:t>LESSON –      4-6 </a:t>
            </a:r>
          </a:p>
          <a:p>
            <a:endParaRPr lang="en-US" sz="3200" dirty="0"/>
          </a:p>
          <a:p>
            <a:endParaRPr lang="en-US" dirty="0"/>
          </a:p>
        </p:txBody>
      </p:sp>
      <p:grpSp>
        <p:nvGrpSpPr>
          <p:cNvPr id="24" name="Group 23">
            <a:extLst>
              <a:ext uri="{FF2B5EF4-FFF2-40B4-BE49-F238E27FC236}">
                <a16:creationId xmlns:a16="http://schemas.microsoft.com/office/drawing/2014/main" id="{AED0C9F3-ECA8-4216-AC45-A51E53EA6952}"/>
              </a:ext>
            </a:extLst>
          </p:cNvPr>
          <p:cNvGrpSpPr/>
          <p:nvPr/>
        </p:nvGrpSpPr>
        <p:grpSpPr>
          <a:xfrm>
            <a:off x="0" y="-111333"/>
            <a:ext cx="12192000" cy="6858000"/>
            <a:chOff x="0" y="0"/>
            <a:chExt cx="12192000" cy="6858000"/>
          </a:xfrm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7284B5C1-FB7D-4EFE-8CC3-B3993B42FA2A}"/>
                </a:ext>
              </a:extLst>
            </p:cNvPr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noFill/>
            <a:ln w="168275">
              <a:solidFill>
                <a:srgbClr val="92D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23" name="Picture 22">
              <a:extLst>
                <a:ext uri="{FF2B5EF4-FFF2-40B4-BE49-F238E27FC236}">
                  <a16:creationId xmlns:a16="http://schemas.microsoft.com/office/drawing/2014/main" id="{8FD0AFE3-FB5C-4880-916D-656BD7E425B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rightnessContrast bright="20000" contrast="-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1880" r="21778"/>
            <a:stretch/>
          </p:blipFill>
          <p:spPr>
            <a:xfrm>
              <a:off x="5759060" y="1677218"/>
              <a:ext cx="825305" cy="4332849"/>
            </a:xfrm>
            <a:prstGeom prst="rect">
              <a:avLst/>
            </a:prstGeom>
          </p:spPr>
        </p:pic>
      </p:grpSp>
      <p:pic>
        <p:nvPicPr>
          <p:cNvPr id="12" name="Picture 11">
            <a:extLst>
              <a:ext uri="{FF2B5EF4-FFF2-40B4-BE49-F238E27FC236}">
                <a16:creationId xmlns:a16="http://schemas.microsoft.com/office/drawing/2014/main" id="{88508E56-7D11-49C1-B1C5-A0B63A55820B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07001" y="710073"/>
            <a:ext cx="1761501" cy="20284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67460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CF651090-6E77-8A7B-FE54-5804609C7085}"/>
              </a:ext>
            </a:extLst>
          </p:cNvPr>
          <p:cNvSpPr txBox="1"/>
          <p:nvPr/>
        </p:nvSpPr>
        <p:spPr>
          <a:xfrm>
            <a:off x="6582431" y="2211928"/>
            <a:ext cx="376373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How are you, my dear little students?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2A8126F-2B3D-11EC-78FE-6A7B2F556B09}"/>
              </a:ext>
            </a:extLst>
          </p:cNvPr>
          <p:cNvSpPr txBox="1"/>
          <p:nvPr/>
        </p:nvSpPr>
        <p:spPr>
          <a:xfrm>
            <a:off x="2173960" y="1698944"/>
            <a:ext cx="299255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Good morning, students.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9F54F51-5710-008F-3573-9DBC228D00A1}"/>
              </a:ext>
            </a:extLst>
          </p:cNvPr>
          <p:cNvSpPr txBox="1"/>
          <p:nvPr/>
        </p:nvSpPr>
        <p:spPr>
          <a:xfrm>
            <a:off x="1959004" y="3358563"/>
            <a:ext cx="299255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Good morning, teacher.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F4F874A-3562-8DAB-2C84-0218C1131A64}"/>
              </a:ext>
            </a:extLst>
          </p:cNvPr>
          <p:cNvSpPr txBox="1"/>
          <p:nvPr/>
        </p:nvSpPr>
        <p:spPr>
          <a:xfrm>
            <a:off x="6500537" y="3638199"/>
            <a:ext cx="316141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Fine, thank you, teacher.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3DFDCFDF-8755-3411-5BF8-1638F3E9DE8C}"/>
              </a:ext>
            </a:extLst>
          </p:cNvPr>
          <p:cNvGrpSpPr/>
          <p:nvPr/>
        </p:nvGrpSpPr>
        <p:grpSpPr>
          <a:xfrm>
            <a:off x="3156818" y="233404"/>
            <a:ext cx="2885403" cy="1007167"/>
            <a:chOff x="1327322" y="1488030"/>
            <a:chExt cx="2350242" cy="1007167"/>
          </a:xfrm>
          <a:solidFill>
            <a:schemeClr val="accent1">
              <a:lumMod val="20000"/>
              <a:lumOff val="80000"/>
            </a:schemeClr>
          </a:solidFill>
        </p:grpSpPr>
        <p:sp>
          <p:nvSpPr>
            <p:cNvPr id="7" name="Rectangle: Top Corners Rounded 6">
              <a:extLst>
                <a:ext uri="{FF2B5EF4-FFF2-40B4-BE49-F238E27FC236}">
                  <a16:creationId xmlns:a16="http://schemas.microsoft.com/office/drawing/2014/main" id="{5E00FDC6-839A-71E7-6DFD-BE1427262B1F}"/>
                </a:ext>
              </a:extLst>
            </p:cNvPr>
            <p:cNvSpPr/>
            <p:nvPr/>
          </p:nvSpPr>
          <p:spPr>
            <a:xfrm rot="5572151">
              <a:off x="2130024" y="947658"/>
              <a:ext cx="1007167" cy="2087912"/>
            </a:xfrm>
            <a:prstGeom prst="round2SameRect">
              <a:avLst>
                <a:gd name="adj1" fmla="val 50000"/>
                <a:gd name="adj2" fmla="val 0"/>
              </a:avLst>
            </a:prstGeom>
            <a:grpFill/>
            <a:ln>
              <a:noFill/>
            </a:ln>
            <a:effectLst>
              <a:softEdge rad="1778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id="{3E4A7D56-6CDE-D20C-9912-7C997B665BB9}"/>
                </a:ext>
              </a:extLst>
            </p:cNvPr>
            <p:cNvSpPr/>
            <p:nvPr/>
          </p:nvSpPr>
          <p:spPr>
            <a:xfrm rot="5400000">
              <a:off x="2094342" y="901601"/>
              <a:ext cx="731520" cy="1998786"/>
            </a:xfrm>
            <a:custGeom>
              <a:avLst/>
              <a:gdLst>
                <a:gd name="connsiteX0" fmla="*/ 0 w 986972"/>
                <a:gd name="connsiteY0" fmla="*/ 2496458 h 2496458"/>
                <a:gd name="connsiteX1" fmla="*/ 0 w 986972"/>
                <a:gd name="connsiteY1" fmla="*/ 0 h 2496458"/>
                <a:gd name="connsiteX2" fmla="*/ 986972 w 986972"/>
                <a:gd name="connsiteY2" fmla="*/ 0 h 2496458"/>
                <a:gd name="connsiteX3" fmla="*/ 986971 w 986972"/>
                <a:gd name="connsiteY3" fmla="*/ 2496458 h 2496458"/>
                <a:gd name="connsiteX4" fmla="*/ 0 w 986972"/>
                <a:gd name="connsiteY4" fmla="*/ 2496458 h 24964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86972" h="2496458">
                  <a:moveTo>
                    <a:pt x="0" y="2496458"/>
                  </a:moveTo>
                  <a:lnTo>
                    <a:pt x="0" y="0"/>
                  </a:lnTo>
                  <a:lnTo>
                    <a:pt x="986972" y="0"/>
                  </a:lnTo>
                  <a:lnTo>
                    <a:pt x="986971" y="2496458"/>
                  </a:lnTo>
                  <a:lnTo>
                    <a:pt x="0" y="2496458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7A42AB7C-47E8-7BF6-66FD-51AED1566D70}"/>
                </a:ext>
              </a:extLst>
            </p:cNvPr>
            <p:cNvSpPr txBox="1"/>
            <p:nvPr/>
          </p:nvSpPr>
          <p:spPr>
            <a:xfrm>
              <a:off x="1327322" y="1507777"/>
              <a:ext cx="2247123" cy="707886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r>
                <a:rPr lang="en-US" sz="4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 Greetings</a:t>
              </a:r>
            </a:p>
          </p:txBody>
        </p:sp>
      </p:grpSp>
      <p:sp>
        <p:nvSpPr>
          <p:cNvPr id="12" name="Rectangle 11">
            <a:extLst>
              <a:ext uri="{FF2B5EF4-FFF2-40B4-BE49-F238E27FC236}">
                <a16:creationId xmlns:a16="http://schemas.microsoft.com/office/drawing/2014/main" id="{4E15AA05-C566-9192-5419-852A9B12167C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209550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5708AE7E-D891-C34C-C6B2-DC17CD0D11F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47879" b="71364" l="34640" r="71292">
                        <a14:backgroundMark x1="45975" y1="48788" x2="45233" y2="59848"/>
                        <a14:backgroundMark x1="45551" y1="58788" x2="58157" y2="56970"/>
                        <a14:backgroundMark x1="58051" y1="56515" x2="56462" y2="4893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5157" t="48921" r="30175" b="29430"/>
          <a:stretch/>
        </p:blipFill>
        <p:spPr>
          <a:xfrm>
            <a:off x="8419305" y="201526"/>
            <a:ext cx="3727160" cy="16272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658807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12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12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xit" presetSubtype="8" fill="hold" grpId="1" nodeType="clickEffect">
                                  <p:stCondLst>
                                    <p:cond delay="25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20" dur="7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00"/>
                            </p:stCondLst>
                            <p:childTnLst>
                              <p:par>
                                <p:cTn id="23" presetID="22" presetClass="exit" presetSubtype="8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24" dur="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12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1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3" grpId="1"/>
      <p:bldP spid="4" grpId="0"/>
      <p:bldP spid="4" grpId="1"/>
      <p:bldP spid="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FB94F814-74A6-49E3-88A1-7337FCB45146}"/>
              </a:ext>
            </a:extLst>
          </p:cNvPr>
          <p:cNvSpPr/>
          <p:nvPr/>
        </p:nvSpPr>
        <p:spPr>
          <a:xfrm>
            <a:off x="-7630" y="0"/>
            <a:ext cx="12192000" cy="6858000"/>
          </a:xfrm>
          <a:prstGeom prst="rect">
            <a:avLst/>
          </a:prstGeom>
          <a:noFill/>
          <a:ln w="168275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353665A-D4BE-3C78-493B-5F97FE8CBAE5}"/>
              </a:ext>
            </a:extLst>
          </p:cNvPr>
          <p:cNvSpPr txBox="1"/>
          <p:nvPr/>
        </p:nvSpPr>
        <p:spPr>
          <a:xfrm>
            <a:off x="202071" y="0"/>
            <a:ext cx="675239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Now let’s see a video song</a:t>
            </a:r>
          </a:p>
        </p:txBody>
      </p:sp>
      <p:pic>
        <p:nvPicPr>
          <p:cNvPr id="7" name="abc4">
            <a:hlinkClick r:id="" action="ppaction://media"/>
            <a:extLst>
              <a:ext uri="{FF2B5EF4-FFF2-40B4-BE49-F238E27FC236}">
                <a16:creationId xmlns:a16="http://schemas.microsoft.com/office/drawing/2014/main" id="{7E7B94AC-ED00-69CF-0102-192F6F7AE4B5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076587" y="606945"/>
            <a:ext cx="10023565" cy="5644110"/>
          </a:xfrm>
          <a:prstGeom prst="rect">
            <a:avLst/>
          </a:prstGeom>
          <a:ln>
            <a:noFill/>
          </a:ln>
          <a:effectLst/>
          <a:scene3d>
            <a:camera prst="orthographicFront"/>
            <a:lightRig rig="balanced" dir="t"/>
          </a:scene3d>
          <a:sp3d prstMaterial="softEdge">
            <a:bevelT w="203200" h="101600" prst="cross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221478110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1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xit" presetSubtype="21" fill="hold" grpId="1" nodeType="click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1" dur="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6" dur="216166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21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video>
              <p:cMediaNode vol="80000">
                <p:cTn id="22" fill="hold" display="0">
                  <p:stCondLst>
                    <p:cond delay="indefinite"/>
                  </p:stCondLst>
                </p:cTn>
                <p:tgtEl>
                  <p:spTgt spid="7"/>
                </p:tgtEl>
              </p:cMediaNode>
            </p:video>
          </p:childTnLst>
        </p:cTn>
      </p:par>
    </p:tnLst>
    <p:bldLst>
      <p:bldP spid="6" grpId="0"/>
      <p:bldP spid="6" grpId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4" descr="File:Blackboard.png - Global Informality Project">
            <a:extLst>
              <a:ext uri="{FF2B5EF4-FFF2-40B4-BE49-F238E27FC236}">
                <a16:creationId xmlns:a16="http://schemas.microsoft.com/office/drawing/2014/main" id="{88CF2F65-950A-4C01-A131-6063F4F19CF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3081" b="8955"/>
          <a:stretch/>
        </p:blipFill>
        <p:spPr bwMode="auto">
          <a:xfrm>
            <a:off x="2372268" y="1500623"/>
            <a:ext cx="6546264" cy="4214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3200D2F1-FC59-4585-9797-8733C7440BD4}"/>
              </a:ext>
            </a:extLst>
          </p:cNvPr>
          <p:cNvSpPr txBox="1"/>
          <p:nvPr/>
        </p:nvSpPr>
        <p:spPr>
          <a:xfrm>
            <a:off x="3431718" y="2228671"/>
            <a:ext cx="3887959" cy="230832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chemeClr val="bg1"/>
                </a:solidFill>
                <a:latin typeface="Times New Roman" panose="02020603050405020304" pitchFamily="18" charset="0"/>
                <a:cs typeface="NikoshBAN" panose="02000000000000000000" pitchFamily="2" charset="0"/>
              </a:rPr>
              <a:t> apple, ball ,cat, ant, cap, fish, dog, goat, elephant, egg.</a:t>
            </a:r>
            <a:endParaRPr lang="en-US" sz="36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7E9A8D00-0087-A6BE-B9EA-76CFE0108058}"/>
              </a:ext>
            </a:extLst>
          </p:cNvPr>
          <p:cNvSpPr txBox="1"/>
          <p:nvPr/>
        </p:nvSpPr>
        <p:spPr>
          <a:xfrm>
            <a:off x="491646" y="391531"/>
            <a:ext cx="6093912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dirty="0">
                <a:ln w="11430"/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Look, listen and say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1C871298-5B22-0577-875E-C69FB4D28CCA}"/>
              </a:ext>
            </a:extLst>
          </p:cNvPr>
          <p:cNvSpPr/>
          <p:nvPr/>
        </p:nvSpPr>
        <p:spPr>
          <a:xfrm>
            <a:off x="0" y="15750"/>
            <a:ext cx="12192000" cy="6858000"/>
          </a:xfrm>
          <a:prstGeom prst="rect">
            <a:avLst/>
          </a:prstGeom>
          <a:noFill/>
          <a:ln w="209550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79340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752041" y="1194974"/>
            <a:ext cx="4316434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Dear students-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Let’s watch a picture and think  about this: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394529" y="5662075"/>
            <a:ext cx="3350260" cy="646331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Hen 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9ECFBC83-7AAD-604F-6A45-976D077BDB7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09790" y="273905"/>
            <a:ext cx="4316435" cy="4981459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231E7B11-4D38-6F05-DE4E-4CD75679268D}"/>
              </a:ext>
            </a:extLst>
          </p:cNvPr>
          <p:cNvSpPr/>
          <p:nvPr/>
        </p:nvSpPr>
        <p:spPr>
          <a:xfrm>
            <a:off x="-99740" y="0"/>
            <a:ext cx="12192000" cy="6858000"/>
          </a:xfrm>
          <a:prstGeom prst="rect">
            <a:avLst/>
          </a:prstGeom>
          <a:noFill/>
          <a:ln w="209550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17651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ldLvl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33BB338D-647B-48D1-8B64-AC8CAFA2746A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187325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hought Bubble: Cloud 15">
            <a:extLst>
              <a:ext uri="{FF2B5EF4-FFF2-40B4-BE49-F238E27FC236}">
                <a16:creationId xmlns:a16="http://schemas.microsoft.com/office/drawing/2014/main" id="{D28F3611-EA9B-4040-BE64-04C24F3C0A45}"/>
              </a:ext>
            </a:extLst>
          </p:cNvPr>
          <p:cNvSpPr/>
          <p:nvPr/>
        </p:nvSpPr>
        <p:spPr>
          <a:xfrm>
            <a:off x="1645921" y="175039"/>
            <a:ext cx="8763207" cy="1490923"/>
          </a:xfrm>
          <a:prstGeom prst="cloudCallout">
            <a:avLst>
              <a:gd name="adj1" fmla="val -18391"/>
              <a:gd name="adj2" fmla="val 89379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800" dirty="0"/>
              <a:t>Today We are going to read 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8409F27F-C154-4D89-952C-29C274388B6A}"/>
              </a:ext>
            </a:extLst>
          </p:cNvPr>
          <p:cNvSpPr/>
          <p:nvPr/>
        </p:nvSpPr>
        <p:spPr>
          <a:xfrm>
            <a:off x="1905695" y="2540984"/>
            <a:ext cx="7749988" cy="3126683"/>
          </a:xfrm>
          <a:prstGeom prst="rect">
            <a:avLst/>
          </a:prstGeom>
          <a:solidFill>
            <a:schemeClr val="bg1"/>
          </a:solidFill>
          <a:ln w="28575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Alphabet</a:t>
            </a:r>
            <a:r>
              <a:rPr lang="en-US" sz="66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sz="72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H h</a:t>
            </a:r>
            <a:r>
              <a:rPr lang="en-US" sz="6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).</a:t>
            </a:r>
          </a:p>
        </p:txBody>
      </p:sp>
    </p:spTree>
    <p:extLst>
      <p:ext uri="{BB962C8B-B14F-4D97-AF65-F5344CB8AC3E}">
        <p14:creationId xmlns:p14="http://schemas.microsoft.com/office/powerpoint/2010/main" val="307375027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6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6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6">
                                            <p:bg/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000"/>
                            </p:stCondLst>
                            <p:childTnLst>
                              <p:par>
                                <p:cTn id="20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build="p" animBg="1"/>
      <p:bldP spid="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887717" y="459433"/>
            <a:ext cx="5042338" cy="707886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Learning outcomes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6A0FAE3-5197-44B0-9A5D-8A46B551D201}"/>
              </a:ext>
            </a:extLst>
          </p:cNvPr>
          <p:cNvSpPr txBox="1"/>
          <p:nvPr/>
        </p:nvSpPr>
        <p:spPr>
          <a:xfrm>
            <a:off x="602059" y="1892215"/>
            <a:ext cx="1010443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  <a:t>By end of the lesson students will be able to-------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B5DB0B1-56A7-4E39-88EB-94C12F11ED52}"/>
              </a:ext>
            </a:extLst>
          </p:cNvPr>
          <p:cNvSpPr txBox="1"/>
          <p:nvPr/>
        </p:nvSpPr>
        <p:spPr>
          <a:xfrm>
            <a:off x="602059" y="2570812"/>
            <a:ext cx="1075928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1.1.1  to become familiar with English sounds by listen to</a:t>
            </a:r>
          </a:p>
          <a:p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common English word. 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B1F58FC-1999-4801-95B1-332C690C2F2D}"/>
              </a:ext>
            </a:extLst>
          </p:cNvPr>
          <p:cNvSpPr txBox="1"/>
          <p:nvPr/>
        </p:nvSpPr>
        <p:spPr>
          <a:xfrm>
            <a:off x="617141" y="3409012"/>
            <a:ext cx="1068308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1.1.2   to say simple words after the teacher with proper sounds and stress.</a:t>
            </a:r>
          </a:p>
          <a:p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1.2.1   to recognize and read the alphabet both small and </a:t>
            </a:r>
          </a:p>
          <a:p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capital (non-cursive) letters.</a:t>
            </a:r>
          </a:p>
          <a:p>
            <a:r>
              <a:rPr lang="en-US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itchFamily="18" charset="0"/>
              </a:rPr>
              <a:t>                 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08BA39B-ABA6-4497-B180-27CD1E8FF32D}"/>
              </a:ext>
            </a:extLst>
          </p:cNvPr>
          <p:cNvSpPr txBox="1"/>
          <p:nvPr/>
        </p:nvSpPr>
        <p:spPr>
          <a:xfrm>
            <a:off x="754459" y="4704412"/>
            <a:ext cx="1083548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3.1.2 </a:t>
            </a:r>
            <a:r>
              <a:rPr lang="en-US" sz="2400" b="1" dirty="0">
                <a:solidFill>
                  <a:srgbClr val="CC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write words using non-cursive small letters.</a:t>
            </a:r>
            <a:endParaRPr lang="en-US" sz="24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itchFamily="18" charset="0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282C4551-FB12-4683-9088-4E71947F335F}"/>
              </a:ext>
            </a:extLst>
          </p:cNvPr>
          <p:cNvSpPr/>
          <p:nvPr/>
        </p:nvSpPr>
        <p:spPr>
          <a:xfrm>
            <a:off x="0" y="33548"/>
            <a:ext cx="12192000" cy="6858000"/>
          </a:xfrm>
          <a:prstGeom prst="rect">
            <a:avLst/>
          </a:prstGeom>
          <a:noFill/>
          <a:ln w="209550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/>
      <p:bldP spid="7" grpId="0"/>
      <p:bldP spid="8" grpId="0"/>
      <p:bldP spid="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54C8A2C5-BD39-17D7-1625-A82E3E35D76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24002" y="516790"/>
            <a:ext cx="4618958" cy="4618958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55930" y="522719"/>
            <a:ext cx="416464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Look at the picture? </a:t>
            </a:r>
          </a:p>
        </p:txBody>
      </p:sp>
      <p:sp>
        <p:nvSpPr>
          <p:cNvPr id="3" name="Rectangle: Rounded Corners 2"/>
          <p:cNvSpPr/>
          <p:nvPr/>
        </p:nvSpPr>
        <p:spPr>
          <a:xfrm>
            <a:off x="3064412" y="5108249"/>
            <a:ext cx="5804015" cy="1345590"/>
          </a:xfrm>
          <a:prstGeom prst="round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609518" y="5235220"/>
            <a:ext cx="42780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What is this?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551509" y="5807508"/>
            <a:ext cx="30889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This is Hen</a:t>
            </a:r>
            <a:r>
              <a:rPr lang="en-US" sz="3600" dirty="0">
                <a:latin typeface="Kalpurush" panose="02000600000000000000" pitchFamily="2" charset="0"/>
                <a:cs typeface="Kalpurush" panose="02000600000000000000" pitchFamily="2" charset="0"/>
              </a:rPr>
              <a:t>.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EC341121-734E-D6C6-B718-B75A8A738AFB}"/>
              </a:ext>
            </a:extLst>
          </p:cNvPr>
          <p:cNvSpPr/>
          <p:nvPr/>
        </p:nvSpPr>
        <p:spPr>
          <a:xfrm>
            <a:off x="0" y="196387"/>
            <a:ext cx="12192000" cy="6858000"/>
          </a:xfrm>
          <a:prstGeom prst="rect">
            <a:avLst/>
          </a:prstGeom>
          <a:noFill/>
          <a:ln w="209550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" dur="2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#ppt_h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down)">
                                      <p:cBhvr>
                                        <p:cTn id="13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2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8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8" grpId="1"/>
      <p:bldP spid="4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1810</TotalTime>
  <Words>309</Words>
  <Application>Microsoft Office PowerPoint</Application>
  <PresentationFormat>Widescreen</PresentationFormat>
  <Paragraphs>83</Paragraphs>
  <Slides>18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5" baseType="lpstr">
      <vt:lpstr>Arial</vt:lpstr>
      <vt:lpstr>Calibri</vt:lpstr>
      <vt:lpstr>Calibri Light</vt:lpstr>
      <vt:lpstr>Kalpurush</vt:lpstr>
      <vt:lpstr>Times New Roman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Raja G.C School</dc:creator>
  <cp:lastModifiedBy>user</cp:lastModifiedBy>
  <cp:revision>154</cp:revision>
  <dcterms:created xsi:type="dcterms:W3CDTF">2021-04-20T13:26:33Z</dcterms:created>
  <dcterms:modified xsi:type="dcterms:W3CDTF">2022-11-09T12:25:13Z</dcterms:modified>
</cp:coreProperties>
</file>