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258" r:id="rId4"/>
    <p:sldId id="259" r:id="rId5"/>
    <p:sldId id="260" r:id="rId6"/>
    <p:sldId id="261" r:id="rId7"/>
    <p:sldId id="28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282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452A0-C4C2-447E-A0B7-00D6C5588AC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A168E7-128C-4620-828D-0CE2D2601B1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2B5F6-62C5-4B78-AC10-6C779F6721D8}" type="parTrans" cxnId="{5EA48AB0-07C9-439B-8F49-642362919292}">
      <dgm:prSet/>
      <dgm:spPr/>
      <dgm:t>
        <a:bodyPr/>
        <a:lstStyle/>
        <a:p>
          <a:endParaRPr lang="en-US"/>
        </a:p>
      </dgm:t>
    </dgm:pt>
    <dgm:pt modelId="{E5B5D6B9-AC36-41E9-BDBF-35FDBEB458B5}" type="sibTrans" cxnId="{5EA48AB0-07C9-439B-8F49-642362919292}">
      <dgm:prSet/>
      <dgm:spPr/>
      <dgm:t>
        <a:bodyPr/>
        <a:lstStyle/>
        <a:p>
          <a:endParaRPr lang="en-US"/>
        </a:p>
      </dgm:t>
    </dgm:pt>
    <dgm:pt modelId="{31772798-DFB0-4063-A483-BBFA849A100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উচ্চ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01E0ED-16BC-4571-BAE7-D0A33F3F5122}" type="parTrans" cxnId="{B480255A-B26B-4DA5-BC2B-0E0569A64E97}">
      <dgm:prSet/>
      <dgm:spPr/>
      <dgm:t>
        <a:bodyPr/>
        <a:lstStyle/>
        <a:p>
          <a:endParaRPr lang="en-US"/>
        </a:p>
      </dgm:t>
    </dgm:pt>
    <dgm:pt modelId="{373D7878-8CD6-43EB-8CD8-E453097DF9CF}" type="sibTrans" cxnId="{B480255A-B26B-4DA5-BC2B-0E0569A64E97}">
      <dgm:prSet/>
      <dgm:spPr/>
      <dgm:t>
        <a:bodyPr/>
        <a:lstStyle/>
        <a:p>
          <a:endParaRPr lang="en-US"/>
        </a:p>
      </dgm:t>
    </dgm:pt>
    <dgm:pt modelId="{E8EB975D-6E99-43E7-8958-4F32B9609FF9}">
      <dgm:prSet phldrT="[Text]"/>
      <dgm:spPr/>
      <dgm:t>
        <a:bodyPr/>
        <a:lstStyle/>
        <a:p>
          <a:r>
            <a:rPr lang="en-US" dirty="0" err="1"/>
            <a:t>মধ্যম</a:t>
          </a:r>
          <a:r>
            <a:rPr lang="en-US" dirty="0"/>
            <a:t> </a:t>
          </a:r>
        </a:p>
      </dgm:t>
    </dgm:pt>
    <dgm:pt modelId="{7DA3FA69-D06A-477C-9D87-6119CAFA2CEB}" type="parTrans" cxnId="{A67723B9-9972-4496-85AA-F422D17CEF8F}">
      <dgm:prSet/>
      <dgm:spPr/>
      <dgm:t>
        <a:bodyPr/>
        <a:lstStyle/>
        <a:p>
          <a:endParaRPr lang="en-US"/>
        </a:p>
      </dgm:t>
    </dgm:pt>
    <dgm:pt modelId="{B3697C83-6351-4328-BEAE-699D40A43BD9}" type="sibTrans" cxnId="{A67723B9-9972-4496-85AA-F422D17CEF8F}">
      <dgm:prSet/>
      <dgm:spPr/>
      <dgm:t>
        <a:bodyPr/>
        <a:lstStyle/>
        <a:p>
          <a:endParaRPr lang="en-US"/>
        </a:p>
      </dgm:t>
    </dgm:pt>
    <dgm:pt modelId="{BED71C22-0ED5-493C-B66E-789345F7A03F}">
      <dgm:prSet phldrT="[Text]"/>
      <dgm:spPr/>
      <dgm:t>
        <a:bodyPr/>
        <a:lstStyle/>
        <a:p>
          <a:r>
            <a:rPr lang="en-US" dirty="0" err="1"/>
            <a:t>নিম্ন</a:t>
          </a:r>
          <a:endParaRPr lang="en-US" dirty="0"/>
        </a:p>
      </dgm:t>
    </dgm:pt>
    <dgm:pt modelId="{6A732637-ADF8-4E23-94B0-686A38E3D473}" type="parTrans" cxnId="{82777B80-001F-4F9B-AE27-F246E771BC18}">
      <dgm:prSet/>
      <dgm:spPr/>
      <dgm:t>
        <a:bodyPr/>
        <a:lstStyle/>
        <a:p>
          <a:endParaRPr lang="en-US"/>
        </a:p>
      </dgm:t>
    </dgm:pt>
    <dgm:pt modelId="{F3697616-4E6E-47A8-BE03-2AE1AE0340DE}" type="sibTrans" cxnId="{82777B80-001F-4F9B-AE27-F246E771BC18}">
      <dgm:prSet/>
      <dgm:spPr/>
      <dgm:t>
        <a:bodyPr/>
        <a:lstStyle/>
        <a:p>
          <a:endParaRPr lang="en-US"/>
        </a:p>
      </dgm:t>
    </dgm:pt>
    <dgm:pt modelId="{A14B3433-AF7B-4DFD-96D5-09F3B1686045}" type="pres">
      <dgm:prSet presAssocID="{6C2452A0-C4C2-447E-A0B7-00D6C5588A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6BB4210-F640-41F9-9F9D-A1D8B56904EF}" type="pres">
      <dgm:prSet presAssocID="{27A168E7-128C-4620-828D-0CE2D2601B1D}" presName="centerShape" presStyleLbl="node0" presStyleIdx="0" presStyleCnt="1"/>
      <dgm:spPr/>
    </dgm:pt>
    <dgm:pt modelId="{4446F6C6-ACF2-45A5-8F88-2F63942FD133}" type="pres">
      <dgm:prSet presAssocID="{5201E0ED-16BC-4571-BAE7-D0A33F3F5122}" presName="Name9" presStyleLbl="parChTrans1D2" presStyleIdx="0" presStyleCnt="3"/>
      <dgm:spPr/>
    </dgm:pt>
    <dgm:pt modelId="{DAAC8ECB-FEE6-4A10-9710-CB5CF20FEF1E}" type="pres">
      <dgm:prSet presAssocID="{5201E0ED-16BC-4571-BAE7-D0A33F3F5122}" presName="connTx" presStyleLbl="parChTrans1D2" presStyleIdx="0" presStyleCnt="3"/>
      <dgm:spPr/>
    </dgm:pt>
    <dgm:pt modelId="{D3C1A732-FDE1-4929-A755-C2398DA30695}" type="pres">
      <dgm:prSet presAssocID="{31772798-DFB0-4063-A483-BBFA849A1001}" presName="node" presStyleLbl="node1" presStyleIdx="0" presStyleCnt="3">
        <dgm:presLayoutVars>
          <dgm:bulletEnabled val="1"/>
        </dgm:presLayoutVars>
      </dgm:prSet>
      <dgm:spPr/>
    </dgm:pt>
    <dgm:pt modelId="{518E2B58-F632-4B8A-B10A-5EE1ADDAC9B0}" type="pres">
      <dgm:prSet presAssocID="{7DA3FA69-D06A-477C-9D87-6119CAFA2CEB}" presName="Name9" presStyleLbl="parChTrans1D2" presStyleIdx="1" presStyleCnt="3"/>
      <dgm:spPr/>
    </dgm:pt>
    <dgm:pt modelId="{7AC6BED0-C033-44D9-85D4-84CDBF37465D}" type="pres">
      <dgm:prSet presAssocID="{7DA3FA69-D06A-477C-9D87-6119CAFA2CEB}" presName="connTx" presStyleLbl="parChTrans1D2" presStyleIdx="1" presStyleCnt="3"/>
      <dgm:spPr/>
    </dgm:pt>
    <dgm:pt modelId="{C0555BBF-685B-4FDF-91B0-8B7F624BEACD}" type="pres">
      <dgm:prSet presAssocID="{E8EB975D-6E99-43E7-8958-4F32B9609FF9}" presName="node" presStyleLbl="node1" presStyleIdx="1" presStyleCnt="3">
        <dgm:presLayoutVars>
          <dgm:bulletEnabled val="1"/>
        </dgm:presLayoutVars>
      </dgm:prSet>
      <dgm:spPr/>
    </dgm:pt>
    <dgm:pt modelId="{87620CF1-AA13-4BD5-8845-692006AECF95}" type="pres">
      <dgm:prSet presAssocID="{6A732637-ADF8-4E23-94B0-686A38E3D473}" presName="Name9" presStyleLbl="parChTrans1D2" presStyleIdx="2" presStyleCnt="3"/>
      <dgm:spPr/>
    </dgm:pt>
    <dgm:pt modelId="{143A6FC9-65B0-48A6-9F2F-881253EFDFE9}" type="pres">
      <dgm:prSet presAssocID="{6A732637-ADF8-4E23-94B0-686A38E3D473}" presName="connTx" presStyleLbl="parChTrans1D2" presStyleIdx="2" presStyleCnt="3"/>
      <dgm:spPr/>
    </dgm:pt>
    <dgm:pt modelId="{FE510714-71B8-42D4-BD32-6C6E0572C20C}" type="pres">
      <dgm:prSet presAssocID="{BED71C22-0ED5-493C-B66E-789345F7A03F}" presName="node" presStyleLbl="node1" presStyleIdx="2" presStyleCnt="3">
        <dgm:presLayoutVars>
          <dgm:bulletEnabled val="1"/>
        </dgm:presLayoutVars>
      </dgm:prSet>
      <dgm:spPr/>
    </dgm:pt>
  </dgm:ptLst>
  <dgm:cxnLst>
    <dgm:cxn modelId="{5AE8FD03-4C0E-4322-ADF9-B97315CD42DB}" type="presOf" srcId="{6A732637-ADF8-4E23-94B0-686A38E3D473}" destId="{143A6FC9-65B0-48A6-9F2F-881253EFDFE9}" srcOrd="1" destOrd="0" presId="urn:microsoft.com/office/officeart/2005/8/layout/radial1"/>
    <dgm:cxn modelId="{B5B33707-7F62-4D21-AC7D-90AEBABB56DE}" type="presOf" srcId="{5201E0ED-16BC-4571-BAE7-D0A33F3F5122}" destId="{4446F6C6-ACF2-45A5-8F88-2F63942FD133}" srcOrd="0" destOrd="0" presId="urn:microsoft.com/office/officeart/2005/8/layout/radial1"/>
    <dgm:cxn modelId="{81BFC624-7D54-4590-8BA8-624025DCB998}" type="presOf" srcId="{6A732637-ADF8-4E23-94B0-686A38E3D473}" destId="{87620CF1-AA13-4BD5-8845-692006AECF95}" srcOrd="0" destOrd="0" presId="urn:microsoft.com/office/officeart/2005/8/layout/radial1"/>
    <dgm:cxn modelId="{3E14465E-4CDD-4422-B6C8-26BFCE99568A}" type="presOf" srcId="{BED71C22-0ED5-493C-B66E-789345F7A03F}" destId="{FE510714-71B8-42D4-BD32-6C6E0572C20C}" srcOrd="0" destOrd="0" presId="urn:microsoft.com/office/officeart/2005/8/layout/radial1"/>
    <dgm:cxn modelId="{93FE2A60-52C1-4321-8490-013086F3707F}" type="presOf" srcId="{6C2452A0-C4C2-447E-A0B7-00D6C5588ACA}" destId="{A14B3433-AF7B-4DFD-96D5-09F3B1686045}" srcOrd="0" destOrd="0" presId="urn:microsoft.com/office/officeart/2005/8/layout/radial1"/>
    <dgm:cxn modelId="{8530BB60-8A11-421A-B46C-9E58DD3621F4}" type="presOf" srcId="{27A168E7-128C-4620-828D-0CE2D2601B1D}" destId="{C6BB4210-F640-41F9-9F9D-A1D8B56904EF}" srcOrd="0" destOrd="0" presId="urn:microsoft.com/office/officeart/2005/8/layout/radial1"/>
    <dgm:cxn modelId="{9DC76658-5BD4-4AE3-B788-1E22A934B609}" type="presOf" srcId="{E8EB975D-6E99-43E7-8958-4F32B9609FF9}" destId="{C0555BBF-685B-4FDF-91B0-8B7F624BEACD}" srcOrd="0" destOrd="0" presId="urn:microsoft.com/office/officeart/2005/8/layout/radial1"/>
    <dgm:cxn modelId="{B480255A-B26B-4DA5-BC2B-0E0569A64E97}" srcId="{27A168E7-128C-4620-828D-0CE2D2601B1D}" destId="{31772798-DFB0-4063-A483-BBFA849A1001}" srcOrd="0" destOrd="0" parTransId="{5201E0ED-16BC-4571-BAE7-D0A33F3F5122}" sibTransId="{373D7878-8CD6-43EB-8CD8-E453097DF9CF}"/>
    <dgm:cxn modelId="{82777B80-001F-4F9B-AE27-F246E771BC18}" srcId="{27A168E7-128C-4620-828D-0CE2D2601B1D}" destId="{BED71C22-0ED5-493C-B66E-789345F7A03F}" srcOrd="2" destOrd="0" parTransId="{6A732637-ADF8-4E23-94B0-686A38E3D473}" sibTransId="{F3697616-4E6E-47A8-BE03-2AE1AE0340DE}"/>
    <dgm:cxn modelId="{FC505E81-419A-482B-AC74-6FAC7A0D76F6}" type="presOf" srcId="{7DA3FA69-D06A-477C-9D87-6119CAFA2CEB}" destId="{518E2B58-F632-4B8A-B10A-5EE1ADDAC9B0}" srcOrd="0" destOrd="0" presId="urn:microsoft.com/office/officeart/2005/8/layout/radial1"/>
    <dgm:cxn modelId="{2E4E938D-F2A6-4464-ABE6-6342C283AF69}" type="presOf" srcId="{7DA3FA69-D06A-477C-9D87-6119CAFA2CEB}" destId="{7AC6BED0-C033-44D9-85D4-84CDBF37465D}" srcOrd="1" destOrd="0" presId="urn:microsoft.com/office/officeart/2005/8/layout/radial1"/>
    <dgm:cxn modelId="{5EA48AB0-07C9-439B-8F49-642362919292}" srcId="{6C2452A0-C4C2-447E-A0B7-00D6C5588ACA}" destId="{27A168E7-128C-4620-828D-0CE2D2601B1D}" srcOrd="0" destOrd="0" parTransId="{49D2B5F6-62C5-4B78-AC10-6C779F6721D8}" sibTransId="{E5B5D6B9-AC36-41E9-BDBF-35FDBEB458B5}"/>
    <dgm:cxn modelId="{A67723B9-9972-4496-85AA-F422D17CEF8F}" srcId="{27A168E7-128C-4620-828D-0CE2D2601B1D}" destId="{E8EB975D-6E99-43E7-8958-4F32B9609FF9}" srcOrd="1" destOrd="0" parTransId="{7DA3FA69-D06A-477C-9D87-6119CAFA2CEB}" sibTransId="{B3697C83-6351-4328-BEAE-699D40A43BD9}"/>
    <dgm:cxn modelId="{6BD19FC4-DFED-4D7A-88DD-DCB4067341AE}" type="presOf" srcId="{31772798-DFB0-4063-A483-BBFA849A1001}" destId="{D3C1A732-FDE1-4929-A755-C2398DA30695}" srcOrd="0" destOrd="0" presId="urn:microsoft.com/office/officeart/2005/8/layout/radial1"/>
    <dgm:cxn modelId="{7B622DF4-008E-4702-B0AD-C1D658671184}" type="presOf" srcId="{5201E0ED-16BC-4571-BAE7-D0A33F3F5122}" destId="{DAAC8ECB-FEE6-4A10-9710-CB5CF20FEF1E}" srcOrd="1" destOrd="0" presId="urn:microsoft.com/office/officeart/2005/8/layout/radial1"/>
    <dgm:cxn modelId="{7FDAABFD-E881-489D-86FD-8C161B8539CF}" type="presParOf" srcId="{A14B3433-AF7B-4DFD-96D5-09F3B1686045}" destId="{C6BB4210-F640-41F9-9F9D-A1D8B56904EF}" srcOrd="0" destOrd="0" presId="urn:microsoft.com/office/officeart/2005/8/layout/radial1"/>
    <dgm:cxn modelId="{271E6A36-CC32-492E-800D-5FA55E2F8163}" type="presParOf" srcId="{A14B3433-AF7B-4DFD-96D5-09F3B1686045}" destId="{4446F6C6-ACF2-45A5-8F88-2F63942FD133}" srcOrd="1" destOrd="0" presId="urn:microsoft.com/office/officeart/2005/8/layout/radial1"/>
    <dgm:cxn modelId="{DE0F6D10-4F00-453D-B809-1F2CFA631454}" type="presParOf" srcId="{4446F6C6-ACF2-45A5-8F88-2F63942FD133}" destId="{DAAC8ECB-FEE6-4A10-9710-CB5CF20FEF1E}" srcOrd="0" destOrd="0" presId="urn:microsoft.com/office/officeart/2005/8/layout/radial1"/>
    <dgm:cxn modelId="{868CEE0C-E0A8-4A28-9BF3-ABA7610F9B05}" type="presParOf" srcId="{A14B3433-AF7B-4DFD-96D5-09F3B1686045}" destId="{D3C1A732-FDE1-4929-A755-C2398DA30695}" srcOrd="2" destOrd="0" presId="urn:microsoft.com/office/officeart/2005/8/layout/radial1"/>
    <dgm:cxn modelId="{CE831001-BA18-4069-88D2-E646650708E0}" type="presParOf" srcId="{A14B3433-AF7B-4DFD-96D5-09F3B1686045}" destId="{518E2B58-F632-4B8A-B10A-5EE1ADDAC9B0}" srcOrd="3" destOrd="0" presId="urn:microsoft.com/office/officeart/2005/8/layout/radial1"/>
    <dgm:cxn modelId="{D9A0C912-2519-4033-A048-B9F43D8BE4E9}" type="presParOf" srcId="{518E2B58-F632-4B8A-B10A-5EE1ADDAC9B0}" destId="{7AC6BED0-C033-44D9-85D4-84CDBF37465D}" srcOrd="0" destOrd="0" presId="urn:microsoft.com/office/officeart/2005/8/layout/radial1"/>
    <dgm:cxn modelId="{E7329E89-7D7A-4D97-B576-E3336ED405CE}" type="presParOf" srcId="{A14B3433-AF7B-4DFD-96D5-09F3B1686045}" destId="{C0555BBF-685B-4FDF-91B0-8B7F624BEACD}" srcOrd="4" destOrd="0" presId="urn:microsoft.com/office/officeart/2005/8/layout/radial1"/>
    <dgm:cxn modelId="{B6E4C3A9-61C5-4720-87A7-39AA93CA3C0F}" type="presParOf" srcId="{A14B3433-AF7B-4DFD-96D5-09F3B1686045}" destId="{87620CF1-AA13-4BD5-8845-692006AECF95}" srcOrd="5" destOrd="0" presId="urn:microsoft.com/office/officeart/2005/8/layout/radial1"/>
    <dgm:cxn modelId="{89EBB8CB-63BD-49C3-8C75-11F12BF12739}" type="presParOf" srcId="{87620CF1-AA13-4BD5-8845-692006AECF95}" destId="{143A6FC9-65B0-48A6-9F2F-881253EFDFE9}" srcOrd="0" destOrd="0" presId="urn:microsoft.com/office/officeart/2005/8/layout/radial1"/>
    <dgm:cxn modelId="{905F9637-E41A-412B-9D13-BE3488FB2E98}" type="presParOf" srcId="{A14B3433-AF7B-4DFD-96D5-09F3B1686045}" destId="{FE510714-71B8-42D4-BD32-6C6E0572C20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50CDDD-0343-46DA-B845-01438006E7E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4405B8-1F74-45BA-AC17-F01D4AB6BFF2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হিন্দু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cap="all" baseline="0" dirty="0" err="1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20351877-96D3-4B3E-9299-15E209DD4F6E}" type="parTrans" cxnId="{3B87F937-7781-4B30-B7B8-8EA217E70F9D}">
      <dgm:prSet/>
      <dgm:spPr/>
      <dgm:t>
        <a:bodyPr/>
        <a:lstStyle/>
        <a:p>
          <a:endParaRPr lang="en-US"/>
        </a:p>
      </dgm:t>
    </dgm:pt>
    <dgm:pt modelId="{A71146D3-81BD-4BF9-8B3E-1948054E5D69}" type="sibTrans" cxnId="{3B87F937-7781-4B30-B7B8-8EA217E70F9D}">
      <dgm:prSet/>
      <dgm:spPr/>
      <dgm:t>
        <a:bodyPr/>
        <a:lstStyle/>
        <a:p>
          <a:endParaRPr lang="en-US"/>
        </a:p>
      </dgm:t>
    </dgm:pt>
    <dgm:pt modelId="{ED79F6EF-1253-40DA-85F2-7FF4DB7F4BEE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ব্রাক্ষণ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C0286-C7B1-4358-94A9-A61E9F4F6E76}" type="parTrans" cxnId="{EF7FA802-D629-429F-9F40-E046898163EB}">
      <dgm:prSet/>
      <dgm:spPr/>
      <dgm:t>
        <a:bodyPr/>
        <a:lstStyle/>
        <a:p>
          <a:endParaRPr lang="en-US"/>
        </a:p>
      </dgm:t>
    </dgm:pt>
    <dgm:pt modelId="{307CB97D-72DD-48AF-8E43-0CBE1F46FA0E}" type="sibTrans" cxnId="{EF7FA802-D629-429F-9F40-E046898163EB}">
      <dgm:prSet/>
      <dgm:spPr/>
      <dgm:t>
        <a:bodyPr/>
        <a:lstStyle/>
        <a:p>
          <a:endParaRPr lang="en-US"/>
        </a:p>
      </dgm:t>
    </dgm:pt>
    <dgm:pt modelId="{BFE677E8-20C6-41C9-B17F-8AD441951E42}">
      <dgm:prSet phldrT="[Text]"/>
      <dgm:spPr/>
      <dgm:t>
        <a:bodyPr/>
        <a:lstStyle/>
        <a:p>
          <a:r>
            <a:rPr lang="en-US" dirty="0" err="1"/>
            <a:t>ক্ষত্রিয়</a:t>
          </a:r>
          <a:endParaRPr lang="en-US" dirty="0"/>
        </a:p>
      </dgm:t>
    </dgm:pt>
    <dgm:pt modelId="{F7989411-C0C4-4835-869E-A26844254AD9}" type="parTrans" cxnId="{478981EF-59A3-4056-8A96-78642D166026}">
      <dgm:prSet/>
      <dgm:spPr/>
      <dgm:t>
        <a:bodyPr/>
        <a:lstStyle/>
        <a:p>
          <a:endParaRPr lang="en-US"/>
        </a:p>
      </dgm:t>
    </dgm:pt>
    <dgm:pt modelId="{8F80AF1E-D854-407E-B12D-278FC6977D53}" type="sibTrans" cxnId="{478981EF-59A3-4056-8A96-78642D166026}">
      <dgm:prSet/>
      <dgm:spPr/>
      <dgm:t>
        <a:bodyPr/>
        <a:lstStyle/>
        <a:p>
          <a:endParaRPr lang="en-US"/>
        </a:p>
      </dgm:t>
    </dgm:pt>
    <dgm:pt modelId="{A09E24D4-8CE8-4C4E-B800-5264A9DB7BB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বৈশ্য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B8CAD4-01CE-45AA-8731-663763F93F17}" type="parTrans" cxnId="{E8CB49D7-B498-4B23-87A0-952D4F951BEE}">
      <dgm:prSet/>
      <dgm:spPr/>
      <dgm:t>
        <a:bodyPr/>
        <a:lstStyle/>
        <a:p>
          <a:endParaRPr lang="en-US"/>
        </a:p>
      </dgm:t>
    </dgm:pt>
    <dgm:pt modelId="{E43A7E57-C992-4C06-9CCE-C4961E74DF25}" type="sibTrans" cxnId="{E8CB49D7-B498-4B23-87A0-952D4F951BEE}">
      <dgm:prSet/>
      <dgm:spPr/>
      <dgm:t>
        <a:bodyPr/>
        <a:lstStyle/>
        <a:p>
          <a:endParaRPr lang="en-US"/>
        </a:p>
      </dgm:t>
    </dgm:pt>
    <dgm:pt modelId="{CF280535-EAFC-41CE-A542-DEAB924CD0C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শুদ্র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D8149-814C-4F1C-B938-9DDA3EF68DB1}" type="parTrans" cxnId="{B81576D3-BECB-43C9-A14D-2D993A6A0F2E}">
      <dgm:prSet/>
      <dgm:spPr/>
      <dgm:t>
        <a:bodyPr/>
        <a:lstStyle/>
        <a:p>
          <a:endParaRPr lang="en-US"/>
        </a:p>
      </dgm:t>
    </dgm:pt>
    <dgm:pt modelId="{0DB01C7D-D3BB-452C-AB8B-0929BE6527DB}" type="sibTrans" cxnId="{B81576D3-BECB-43C9-A14D-2D993A6A0F2E}">
      <dgm:prSet/>
      <dgm:spPr/>
      <dgm:t>
        <a:bodyPr/>
        <a:lstStyle/>
        <a:p>
          <a:endParaRPr lang="en-US"/>
        </a:p>
      </dgm:t>
    </dgm:pt>
    <dgm:pt modelId="{B86F06AF-515D-48AC-9BEB-AA3C852233D9}" type="pres">
      <dgm:prSet presAssocID="{9750CDDD-0343-46DA-B845-01438006E7E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4AB69F-B58F-46E9-8CDA-FDBA8F155D24}" type="pres">
      <dgm:prSet presAssocID="{504405B8-1F74-45BA-AC17-F01D4AB6BFF2}" presName="centerShape" presStyleLbl="node0" presStyleIdx="0" presStyleCnt="1"/>
      <dgm:spPr/>
    </dgm:pt>
    <dgm:pt modelId="{C0176EC0-18CC-4852-BBA8-68AC91ECE9A7}" type="pres">
      <dgm:prSet presAssocID="{23BC0286-C7B1-4358-94A9-A61E9F4F6E76}" presName="parTrans" presStyleLbl="sibTrans2D1" presStyleIdx="0" presStyleCnt="4"/>
      <dgm:spPr/>
    </dgm:pt>
    <dgm:pt modelId="{D202FFD1-C825-4562-9DBE-20C47FAE1FD4}" type="pres">
      <dgm:prSet presAssocID="{23BC0286-C7B1-4358-94A9-A61E9F4F6E76}" presName="connectorText" presStyleLbl="sibTrans2D1" presStyleIdx="0" presStyleCnt="4"/>
      <dgm:spPr/>
    </dgm:pt>
    <dgm:pt modelId="{53A72379-EE5A-4D02-A526-F99859B1C7B3}" type="pres">
      <dgm:prSet presAssocID="{ED79F6EF-1253-40DA-85F2-7FF4DB7F4BEE}" presName="node" presStyleLbl="node1" presStyleIdx="0" presStyleCnt="4">
        <dgm:presLayoutVars>
          <dgm:bulletEnabled val="1"/>
        </dgm:presLayoutVars>
      </dgm:prSet>
      <dgm:spPr/>
    </dgm:pt>
    <dgm:pt modelId="{363AB901-1189-4B98-8C35-12F52992F341}" type="pres">
      <dgm:prSet presAssocID="{F7989411-C0C4-4835-869E-A26844254AD9}" presName="parTrans" presStyleLbl="sibTrans2D1" presStyleIdx="1" presStyleCnt="4"/>
      <dgm:spPr/>
    </dgm:pt>
    <dgm:pt modelId="{D03B046D-D447-4488-8136-911F346950B8}" type="pres">
      <dgm:prSet presAssocID="{F7989411-C0C4-4835-869E-A26844254AD9}" presName="connectorText" presStyleLbl="sibTrans2D1" presStyleIdx="1" presStyleCnt="4"/>
      <dgm:spPr/>
    </dgm:pt>
    <dgm:pt modelId="{29BDDC17-DA19-4DDC-951D-0B0951FFBC18}" type="pres">
      <dgm:prSet presAssocID="{BFE677E8-20C6-41C9-B17F-8AD441951E42}" presName="node" presStyleLbl="node1" presStyleIdx="1" presStyleCnt="4">
        <dgm:presLayoutVars>
          <dgm:bulletEnabled val="1"/>
        </dgm:presLayoutVars>
      </dgm:prSet>
      <dgm:spPr/>
    </dgm:pt>
    <dgm:pt modelId="{78B1CA36-1E8A-4AB4-9DC8-F921C4DA4922}" type="pres">
      <dgm:prSet presAssocID="{99B8CAD4-01CE-45AA-8731-663763F93F17}" presName="parTrans" presStyleLbl="sibTrans2D1" presStyleIdx="2" presStyleCnt="4"/>
      <dgm:spPr/>
    </dgm:pt>
    <dgm:pt modelId="{CE6648B2-23AA-4BF4-9A4B-68C8E2F9DA33}" type="pres">
      <dgm:prSet presAssocID="{99B8CAD4-01CE-45AA-8731-663763F93F17}" presName="connectorText" presStyleLbl="sibTrans2D1" presStyleIdx="2" presStyleCnt="4"/>
      <dgm:spPr/>
    </dgm:pt>
    <dgm:pt modelId="{FCB995C0-2F07-4FEF-B520-7A4DE3178845}" type="pres">
      <dgm:prSet presAssocID="{A09E24D4-8CE8-4C4E-B800-5264A9DB7BBA}" presName="node" presStyleLbl="node1" presStyleIdx="2" presStyleCnt="4">
        <dgm:presLayoutVars>
          <dgm:bulletEnabled val="1"/>
        </dgm:presLayoutVars>
      </dgm:prSet>
      <dgm:spPr/>
    </dgm:pt>
    <dgm:pt modelId="{403696E3-699F-47F8-B91F-3DF55A78F74D}" type="pres">
      <dgm:prSet presAssocID="{0D1D8149-814C-4F1C-B938-9DDA3EF68DB1}" presName="parTrans" presStyleLbl="sibTrans2D1" presStyleIdx="3" presStyleCnt="4"/>
      <dgm:spPr/>
    </dgm:pt>
    <dgm:pt modelId="{31E02380-EA14-4B75-AB89-7DDBF0C22B24}" type="pres">
      <dgm:prSet presAssocID="{0D1D8149-814C-4F1C-B938-9DDA3EF68DB1}" presName="connectorText" presStyleLbl="sibTrans2D1" presStyleIdx="3" presStyleCnt="4"/>
      <dgm:spPr/>
    </dgm:pt>
    <dgm:pt modelId="{06AD9DF9-83C4-4354-8C12-752342F13AD1}" type="pres">
      <dgm:prSet presAssocID="{CF280535-EAFC-41CE-A542-DEAB924CD0CA}" presName="node" presStyleLbl="node1" presStyleIdx="3" presStyleCnt="4">
        <dgm:presLayoutVars>
          <dgm:bulletEnabled val="1"/>
        </dgm:presLayoutVars>
      </dgm:prSet>
      <dgm:spPr/>
    </dgm:pt>
  </dgm:ptLst>
  <dgm:cxnLst>
    <dgm:cxn modelId="{EF7FA802-D629-429F-9F40-E046898163EB}" srcId="{504405B8-1F74-45BA-AC17-F01D4AB6BFF2}" destId="{ED79F6EF-1253-40DA-85F2-7FF4DB7F4BEE}" srcOrd="0" destOrd="0" parTransId="{23BC0286-C7B1-4358-94A9-A61E9F4F6E76}" sibTransId="{307CB97D-72DD-48AF-8E43-0CBE1F46FA0E}"/>
    <dgm:cxn modelId="{2CA29306-54C6-44EF-B3EC-D8495B93064F}" type="presOf" srcId="{F7989411-C0C4-4835-869E-A26844254AD9}" destId="{D03B046D-D447-4488-8136-911F346950B8}" srcOrd="1" destOrd="0" presId="urn:microsoft.com/office/officeart/2005/8/layout/radial5"/>
    <dgm:cxn modelId="{ACC90908-0EE4-41BA-88F9-07E006C83C77}" type="presOf" srcId="{99B8CAD4-01CE-45AA-8731-663763F93F17}" destId="{CE6648B2-23AA-4BF4-9A4B-68C8E2F9DA33}" srcOrd="1" destOrd="0" presId="urn:microsoft.com/office/officeart/2005/8/layout/radial5"/>
    <dgm:cxn modelId="{009DE814-B972-4F3C-A844-1C8DDEFB9403}" type="presOf" srcId="{23BC0286-C7B1-4358-94A9-A61E9F4F6E76}" destId="{D202FFD1-C825-4562-9DBE-20C47FAE1FD4}" srcOrd="1" destOrd="0" presId="urn:microsoft.com/office/officeart/2005/8/layout/radial5"/>
    <dgm:cxn modelId="{3B87F937-7781-4B30-B7B8-8EA217E70F9D}" srcId="{9750CDDD-0343-46DA-B845-01438006E7EF}" destId="{504405B8-1F74-45BA-AC17-F01D4AB6BFF2}" srcOrd="0" destOrd="0" parTransId="{20351877-96D3-4B3E-9299-15E209DD4F6E}" sibTransId="{A71146D3-81BD-4BF9-8B3E-1948054E5D69}"/>
    <dgm:cxn modelId="{BFB4E356-EA51-448C-9B54-87436ECA049E}" type="presOf" srcId="{9750CDDD-0343-46DA-B845-01438006E7EF}" destId="{B86F06AF-515D-48AC-9BEB-AA3C852233D9}" srcOrd="0" destOrd="0" presId="urn:microsoft.com/office/officeart/2005/8/layout/radial5"/>
    <dgm:cxn modelId="{7B57B958-5775-4CB9-A14F-34A86CA5837C}" type="presOf" srcId="{ED79F6EF-1253-40DA-85F2-7FF4DB7F4BEE}" destId="{53A72379-EE5A-4D02-A526-F99859B1C7B3}" srcOrd="0" destOrd="0" presId="urn:microsoft.com/office/officeart/2005/8/layout/radial5"/>
    <dgm:cxn modelId="{31DDAE89-965D-4CD3-B948-F17CDC3954A6}" type="presOf" srcId="{0D1D8149-814C-4F1C-B938-9DDA3EF68DB1}" destId="{31E02380-EA14-4B75-AB89-7DDBF0C22B24}" srcOrd="1" destOrd="0" presId="urn:microsoft.com/office/officeart/2005/8/layout/radial5"/>
    <dgm:cxn modelId="{76EB53B8-7ABA-41F7-85CB-AE9D5C937306}" type="presOf" srcId="{0D1D8149-814C-4F1C-B938-9DDA3EF68DB1}" destId="{403696E3-699F-47F8-B91F-3DF55A78F74D}" srcOrd="0" destOrd="0" presId="urn:microsoft.com/office/officeart/2005/8/layout/radial5"/>
    <dgm:cxn modelId="{70510FBA-1286-4E51-9A2C-E63F1E90E4B0}" type="presOf" srcId="{99B8CAD4-01CE-45AA-8731-663763F93F17}" destId="{78B1CA36-1E8A-4AB4-9DC8-F921C4DA4922}" srcOrd="0" destOrd="0" presId="urn:microsoft.com/office/officeart/2005/8/layout/radial5"/>
    <dgm:cxn modelId="{1A9D06BF-8C52-484B-970E-1D3EE4645574}" type="presOf" srcId="{F7989411-C0C4-4835-869E-A26844254AD9}" destId="{363AB901-1189-4B98-8C35-12F52992F341}" srcOrd="0" destOrd="0" presId="urn:microsoft.com/office/officeart/2005/8/layout/radial5"/>
    <dgm:cxn modelId="{2E284EC8-6776-4B6B-9233-2BD1377E8106}" type="presOf" srcId="{BFE677E8-20C6-41C9-B17F-8AD441951E42}" destId="{29BDDC17-DA19-4DDC-951D-0B0951FFBC18}" srcOrd="0" destOrd="0" presId="urn:microsoft.com/office/officeart/2005/8/layout/radial5"/>
    <dgm:cxn modelId="{25730BC9-1C83-4D1D-9078-923EDA90B5B1}" type="presOf" srcId="{A09E24D4-8CE8-4C4E-B800-5264A9DB7BBA}" destId="{FCB995C0-2F07-4FEF-B520-7A4DE3178845}" srcOrd="0" destOrd="0" presId="urn:microsoft.com/office/officeart/2005/8/layout/radial5"/>
    <dgm:cxn modelId="{05CAECCD-B63E-4CE7-A816-D2AA2318273F}" type="presOf" srcId="{504405B8-1F74-45BA-AC17-F01D4AB6BFF2}" destId="{2E4AB69F-B58F-46E9-8CDA-FDBA8F155D24}" srcOrd="0" destOrd="0" presId="urn:microsoft.com/office/officeart/2005/8/layout/radial5"/>
    <dgm:cxn modelId="{B81576D3-BECB-43C9-A14D-2D993A6A0F2E}" srcId="{504405B8-1F74-45BA-AC17-F01D4AB6BFF2}" destId="{CF280535-EAFC-41CE-A542-DEAB924CD0CA}" srcOrd="3" destOrd="0" parTransId="{0D1D8149-814C-4F1C-B938-9DDA3EF68DB1}" sibTransId="{0DB01C7D-D3BB-452C-AB8B-0929BE6527DB}"/>
    <dgm:cxn modelId="{E8CB49D7-B498-4B23-87A0-952D4F951BEE}" srcId="{504405B8-1F74-45BA-AC17-F01D4AB6BFF2}" destId="{A09E24D4-8CE8-4C4E-B800-5264A9DB7BBA}" srcOrd="2" destOrd="0" parTransId="{99B8CAD4-01CE-45AA-8731-663763F93F17}" sibTransId="{E43A7E57-C992-4C06-9CCE-C4961E74DF25}"/>
    <dgm:cxn modelId="{478981EF-59A3-4056-8A96-78642D166026}" srcId="{504405B8-1F74-45BA-AC17-F01D4AB6BFF2}" destId="{BFE677E8-20C6-41C9-B17F-8AD441951E42}" srcOrd="1" destOrd="0" parTransId="{F7989411-C0C4-4835-869E-A26844254AD9}" sibTransId="{8F80AF1E-D854-407E-B12D-278FC6977D53}"/>
    <dgm:cxn modelId="{ED66A7EF-161A-444E-8354-AEB77FBA8132}" type="presOf" srcId="{CF280535-EAFC-41CE-A542-DEAB924CD0CA}" destId="{06AD9DF9-83C4-4354-8C12-752342F13AD1}" srcOrd="0" destOrd="0" presId="urn:microsoft.com/office/officeart/2005/8/layout/radial5"/>
    <dgm:cxn modelId="{189676F1-4180-451F-83FC-07617F6FBC37}" type="presOf" srcId="{23BC0286-C7B1-4358-94A9-A61E9F4F6E76}" destId="{C0176EC0-18CC-4852-BBA8-68AC91ECE9A7}" srcOrd="0" destOrd="0" presId="urn:microsoft.com/office/officeart/2005/8/layout/radial5"/>
    <dgm:cxn modelId="{06956AED-8255-4087-AB42-66E2B4D1DD57}" type="presParOf" srcId="{B86F06AF-515D-48AC-9BEB-AA3C852233D9}" destId="{2E4AB69F-B58F-46E9-8CDA-FDBA8F155D24}" srcOrd="0" destOrd="0" presId="urn:microsoft.com/office/officeart/2005/8/layout/radial5"/>
    <dgm:cxn modelId="{2A58F690-3ABF-4004-AF2F-CA66C53C03E6}" type="presParOf" srcId="{B86F06AF-515D-48AC-9BEB-AA3C852233D9}" destId="{C0176EC0-18CC-4852-BBA8-68AC91ECE9A7}" srcOrd="1" destOrd="0" presId="urn:microsoft.com/office/officeart/2005/8/layout/radial5"/>
    <dgm:cxn modelId="{29E0A05E-52CF-47BD-B512-3942067ED9E7}" type="presParOf" srcId="{C0176EC0-18CC-4852-BBA8-68AC91ECE9A7}" destId="{D202FFD1-C825-4562-9DBE-20C47FAE1FD4}" srcOrd="0" destOrd="0" presId="urn:microsoft.com/office/officeart/2005/8/layout/radial5"/>
    <dgm:cxn modelId="{F0ED0AB1-C877-49BC-AEAD-3528897E419B}" type="presParOf" srcId="{B86F06AF-515D-48AC-9BEB-AA3C852233D9}" destId="{53A72379-EE5A-4D02-A526-F99859B1C7B3}" srcOrd="2" destOrd="0" presId="urn:microsoft.com/office/officeart/2005/8/layout/radial5"/>
    <dgm:cxn modelId="{C83FB352-97FE-4D80-99FE-9AB977F7E195}" type="presParOf" srcId="{B86F06AF-515D-48AC-9BEB-AA3C852233D9}" destId="{363AB901-1189-4B98-8C35-12F52992F341}" srcOrd="3" destOrd="0" presId="urn:microsoft.com/office/officeart/2005/8/layout/radial5"/>
    <dgm:cxn modelId="{F856D399-B079-4FAE-96A1-375BAA092F6F}" type="presParOf" srcId="{363AB901-1189-4B98-8C35-12F52992F341}" destId="{D03B046D-D447-4488-8136-911F346950B8}" srcOrd="0" destOrd="0" presId="urn:microsoft.com/office/officeart/2005/8/layout/radial5"/>
    <dgm:cxn modelId="{00A248D7-FB6C-4F85-BDB7-CA701795BFE1}" type="presParOf" srcId="{B86F06AF-515D-48AC-9BEB-AA3C852233D9}" destId="{29BDDC17-DA19-4DDC-951D-0B0951FFBC18}" srcOrd="4" destOrd="0" presId="urn:microsoft.com/office/officeart/2005/8/layout/radial5"/>
    <dgm:cxn modelId="{9D2CDD02-F224-4E3E-882A-773F0CE87474}" type="presParOf" srcId="{B86F06AF-515D-48AC-9BEB-AA3C852233D9}" destId="{78B1CA36-1E8A-4AB4-9DC8-F921C4DA4922}" srcOrd="5" destOrd="0" presId="urn:microsoft.com/office/officeart/2005/8/layout/radial5"/>
    <dgm:cxn modelId="{2B185F0E-76C0-48C7-8232-015A6FE7D472}" type="presParOf" srcId="{78B1CA36-1E8A-4AB4-9DC8-F921C4DA4922}" destId="{CE6648B2-23AA-4BF4-9A4B-68C8E2F9DA33}" srcOrd="0" destOrd="0" presId="urn:microsoft.com/office/officeart/2005/8/layout/radial5"/>
    <dgm:cxn modelId="{B6D0C720-3D02-4FD7-AE50-0E6B562BCC9C}" type="presParOf" srcId="{B86F06AF-515D-48AC-9BEB-AA3C852233D9}" destId="{FCB995C0-2F07-4FEF-B520-7A4DE3178845}" srcOrd="6" destOrd="0" presId="urn:microsoft.com/office/officeart/2005/8/layout/radial5"/>
    <dgm:cxn modelId="{404E65EC-21CC-4A26-9CC5-6A53767247B5}" type="presParOf" srcId="{B86F06AF-515D-48AC-9BEB-AA3C852233D9}" destId="{403696E3-699F-47F8-B91F-3DF55A78F74D}" srcOrd="7" destOrd="0" presId="urn:microsoft.com/office/officeart/2005/8/layout/radial5"/>
    <dgm:cxn modelId="{7D729C56-82F0-4D7B-B46E-1ACEDEB5CE46}" type="presParOf" srcId="{403696E3-699F-47F8-B91F-3DF55A78F74D}" destId="{31E02380-EA14-4B75-AB89-7DDBF0C22B24}" srcOrd="0" destOrd="0" presId="urn:microsoft.com/office/officeart/2005/8/layout/radial5"/>
    <dgm:cxn modelId="{EDFB7B65-72D4-4E16-A36D-10635AC7905A}" type="presParOf" srcId="{B86F06AF-515D-48AC-9BEB-AA3C852233D9}" destId="{06AD9DF9-83C4-4354-8C12-752342F13AD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B4210-F640-41F9-9F9D-A1D8B56904EF}">
      <dsp:nvSpPr>
        <dsp:cNvPr id="0" name=""/>
        <dsp:cNvSpPr/>
      </dsp:nvSpPr>
      <dsp:spPr>
        <a:xfrm>
          <a:off x="1246648" y="1961333"/>
          <a:ext cx="1092784" cy="1092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6683" y="2121368"/>
        <a:ext cx="772714" cy="772714"/>
      </dsp:txXfrm>
    </dsp:sp>
    <dsp:sp modelId="{4446F6C6-ACF2-45A5-8F88-2F63942FD133}">
      <dsp:nvSpPr>
        <dsp:cNvPr id="0" name=""/>
        <dsp:cNvSpPr/>
      </dsp:nvSpPr>
      <dsp:spPr>
        <a:xfrm rot="16200000">
          <a:off x="1627760" y="1768627"/>
          <a:ext cx="33056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0560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4776" y="1787789"/>
        <a:ext cx="16528" cy="16528"/>
      </dsp:txXfrm>
    </dsp:sp>
    <dsp:sp modelId="{D3C1A732-FDE1-4929-A755-C2398DA30695}">
      <dsp:nvSpPr>
        <dsp:cNvPr id="0" name=""/>
        <dsp:cNvSpPr/>
      </dsp:nvSpPr>
      <dsp:spPr>
        <a:xfrm>
          <a:off x="1246648" y="537988"/>
          <a:ext cx="1092784" cy="1092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উচ্চ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6683" y="698023"/>
        <a:ext cx="772714" cy="772714"/>
      </dsp:txXfrm>
    </dsp:sp>
    <dsp:sp modelId="{518E2B58-F632-4B8A-B10A-5EE1ADDAC9B0}">
      <dsp:nvSpPr>
        <dsp:cNvPr id="0" name=""/>
        <dsp:cNvSpPr/>
      </dsp:nvSpPr>
      <dsp:spPr>
        <a:xfrm rot="1800000">
          <a:off x="2244087" y="2836137"/>
          <a:ext cx="33056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0560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01103" y="2855298"/>
        <a:ext cx="16528" cy="16528"/>
      </dsp:txXfrm>
    </dsp:sp>
    <dsp:sp modelId="{C0555BBF-685B-4FDF-91B0-8B7F624BEACD}">
      <dsp:nvSpPr>
        <dsp:cNvPr id="0" name=""/>
        <dsp:cNvSpPr/>
      </dsp:nvSpPr>
      <dsp:spPr>
        <a:xfrm>
          <a:off x="2479301" y="2673006"/>
          <a:ext cx="1092784" cy="1092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মধ্যম</a:t>
          </a:r>
          <a:r>
            <a:rPr lang="en-US" sz="2400" kern="1200" dirty="0"/>
            <a:t> </a:t>
          </a:r>
        </a:p>
      </dsp:txBody>
      <dsp:txXfrm>
        <a:off x="2639336" y="2833041"/>
        <a:ext cx="772714" cy="772714"/>
      </dsp:txXfrm>
    </dsp:sp>
    <dsp:sp modelId="{87620CF1-AA13-4BD5-8845-692006AECF95}">
      <dsp:nvSpPr>
        <dsp:cNvPr id="0" name=""/>
        <dsp:cNvSpPr/>
      </dsp:nvSpPr>
      <dsp:spPr>
        <a:xfrm rot="9000000">
          <a:off x="1011434" y="2836137"/>
          <a:ext cx="330560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330560" y="2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168450" y="2855298"/>
        <a:ext cx="16528" cy="16528"/>
      </dsp:txXfrm>
    </dsp:sp>
    <dsp:sp modelId="{FE510714-71B8-42D4-BD32-6C6E0572C20C}">
      <dsp:nvSpPr>
        <dsp:cNvPr id="0" name=""/>
        <dsp:cNvSpPr/>
      </dsp:nvSpPr>
      <dsp:spPr>
        <a:xfrm>
          <a:off x="13995" y="2673006"/>
          <a:ext cx="1092784" cy="1092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নিম্ন</a:t>
          </a:r>
          <a:endParaRPr lang="en-US" sz="2400" kern="1200" dirty="0"/>
        </a:p>
      </dsp:txBody>
      <dsp:txXfrm>
        <a:off x="174030" y="2833041"/>
        <a:ext cx="772714" cy="77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AB69F-B58F-46E9-8CDA-FDBA8F155D24}">
      <dsp:nvSpPr>
        <dsp:cNvPr id="0" name=""/>
        <dsp:cNvSpPr/>
      </dsp:nvSpPr>
      <dsp:spPr>
        <a:xfrm>
          <a:off x="1965743" y="2284816"/>
          <a:ext cx="1400755" cy="1400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হিন্দু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cap="all" baseline="0" dirty="0" err="1"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7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170879" y="2489952"/>
        <a:ext cx="990483" cy="990483"/>
      </dsp:txXfrm>
    </dsp:sp>
    <dsp:sp modelId="{C0176EC0-18CC-4852-BBA8-68AC91ECE9A7}">
      <dsp:nvSpPr>
        <dsp:cNvPr id="0" name=""/>
        <dsp:cNvSpPr/>
      </dsp:nvSpPr>
      <dsp:spPr>
        <a:xfrm rot="16200000">
          <a:off x="2517210" y="1774153"/>
          <a:ext cx="297821" cy="476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561883" y="1914077"/>
        <a:ext cx="208475" cy="285754"/>
      </dsp:txXfrm>
    </dsp:sp>
    <dsp:sp modelId="{53A72379-EE5A-4D02-A526-F99859B1C7B3}">
      <dsp:nvSpPr>
        <dsp:cNvPr id="0" name=""/>
        <dsp:cNvSpPr/>
      </dsp:nvSpPr>
      <dsp:spPr>
        <a:xfrm>
          <a:off x="1965743" y="322134"/>
          <a:ext cx="1400755" cy="14007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ব্রাক্ষণ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0879" y="527270"/>
        <a:ext cx="990483" cy="990483"/>
      </dsp:txXfrm>
    </dsp:sp>
    <dsp:sp modelId="{363AB901-1189-4B98-8C35-12F52992F341}">
      <dsp:nvSpPr>
        <dsp:cNvPr id="0" name=""/>
        <dsp:cNvSpPr/>
      </dsp:nvSpPr>
      <dsp:spPr>
        <a:xfrm>
          <a:off x="3490122" y="2747065"/>
          <a:ext cx="297821" cy="476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490122" y="2842316"/>
        <a:ext cx="208475" cy="285754"/>
      </dsp:txXfrm>
    </dsp:sp>
    <dsp:sp modelId="{29BDDC17-DA19-4DDC-951D-0B0951FFBC18}">
      <dsp:nvSpPr>
        <dsp:cNvPr id="0" name=""/>
        <dsp:cNvSpPr/>
      </dsp:nvSpPr>
      <dsp:spPr>
        <a:xfrm>
          <a:off x="3928425" y="2284816"/>
          <a:ext cx="1400755" cy="1400755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ক্ষত্রিয়</a:t>
          </a:r>
          <a:endParaRPr lang="en-US" sz="2600" kern="1200" dirty="0"/>
        </a:p>
      </dsp:txBody>
      <dsp:txXfrm>
        <a:off x="4133561" y="2489952"/>
        <a:ext cx="990483" cy="990483"/>
      </dsp:txXfrm>
    </dsp:sp>
    <dsp:sp modelId="{78B1CA36-1E8A-4AB4-9DC8-F921C4DA4922}">
      <dsp:nvSpPr>
        <dsp:cNvPr id="0" name=""/>
        <dsp:cNvSpPr/>
      </dsp:nvSpPr>
      <dsp:spPr>
        <a:xfrm rot="5400000">
          <a:off x="2517210" y="3719977"/>
          <a:ext cx="297821" cy="476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561883" y="3770555"/>
        <a:ext cx="208475" cy="285754"/>
      </dsp:txXfrm>
    </dsp:sp>
    <dsp:sp modelId="{FCB995C0-2F07-4FEF-B520-7A4DE3178845}">
      <dsp:nvSpPr>
        <dsp:cNvPr id="0" name=""/>
        <dsp:cNvSpPr/>
      </dsp:nvSpPr>
      <dsp:spPr>
        <a:xfrm>
          <a:off x="1965743" y="4247498"/>
          <a:ext cx="1400755" cy="1400755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বৈশ্য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70879" y="4452634"/>
        <a:ext cx="990483" cy="990483"/>
      </dsp:txXfrm>
    </dsp:sp>
    <dsp:sp modelId="{403696E3-699F-47F8-B91F-3DF55A78F74D}">
      <dsp:nvSpPr>
        <dsp:cNvPr id="0" name=""/>
        <dsp:cNvSpPr/>
      </dsp:nvSpPr>
      <dsp:spPr>
        <a:xfrm rot="10800000">
          <a:off x="1544299" y="2747065"/>
          <a:ext cx="297821" cy="476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633645" y="2842316"/>
        <a:ext cx="208475" cy="285754"/>
      </dsp:txXfrm>
    </dsp:sp>
    <dsp:sp modelId="{06AD9DF9-83C4-4354-8C12-752342F13AD1}">
      <dsp:nvSpPr>
        <dsp:cNvPr id="0" name=""/>
        <dsp:cNvSpPr/>
      </dsp:nvSpPr>
      <dsp:spPr>
        <a:xfrm>
          <a:off x="3062" y="2284816"/>
          <a:ext cx="1400755" cy="140075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শুদ্র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198" y="2489952"/>
        <a:ext cx="990483" cy="99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B5C7-6D10-4E0D-B4A3-AE1A725F7F87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8BFD-025E-49D7-AD4E-F9007AA3B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8BFD-025E-49D7-AD4E-F9007AA3BC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9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1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6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0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A4D9A0-FEE2-4270-9277-231B3243A0EA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97547E-F8E4-4F1F-93E7-9E0725F2C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-Shape 1"/>
          <p:cNvSpPr/>
          <p:nvPr userDrawn="1"/>
        </p:nvSpPr>
        <p:spPr>
          <a:xfrm rot="5400000">
            <a:off x="131617" y="-131619"/>
            <a:ext cx="1787237" cy="2050473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 userDrawn="1"/>
        </p:nvSpPr>
        <p:spPr>
          <a:xfrm>
            <a:off x="1" y="4918364"/>
            <a:ext cx="2050471" cy="1939636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 userDrawn="1"/>
        </p:nvSpPr>
        <p:spPr>
          <a:xfrm rot="10800000">
            <a:off x="10224654" y="-4"/>
            <a:ext cx="1967343" cy="1787239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 userDrawn="1"/>
        </p:nvSpPr>
        <p:spPr>
          <a:xfrm rot="16200000">
            <a:off x="10238509" y="4904510"/>
            <a:ext cx="1939637" cy="1967344"/>
          </a:xfrm>
          <a:prstGeom prst="corner">
            <a:avLst>
              <a:gd name="adj1" fmla="val 3275"/>
              <a:gd name="adj2" fmla="val 2838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865C3-2061-D897-AA1E-5E95E6BAFFA1}"/>
              </a:ext>
            </a:extLst>
          </p:cNvPr>
          <p:cNvSpPr txBox="1"/>
          <p:nvPr/>
        </p:nvSpPr>
        <p:spPr>
          <a:xfrm>
            <a:off x="3696358" y="2612930"/>
            <a:ext cx="4593533" cy="163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 dirty="0" err="1">
                <a:solidFill>
                  <a:srgbClr val="00B050"/>
                </a:solidFill>
              </a:rPr>
              <a:t>স্বাগতম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9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175438"/>
            <a:ext cx="4213850" cy="300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0562" y="311587"/>
            <a:ext cx="7559040" cy="25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শিক্ষিতদের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মুয়াজ্জেন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কর্মচারী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অগ্রগতির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8" y="3479289"/>
            <a:ext cx="4074670" cy="2478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0562" y="2866132"/>
            <a:ext cx="7559040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প্রতিভা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মর্যাদাপূর্ণ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গিয়াস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ইওজ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খিওজি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সুবেদায়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মুর্শিদ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দৃষ্টান্ত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826" y="3094569"/>
            <a:ext cx="2634471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ইমাম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6653" y="5913121"/>
            <a:ext cx="2779950" cy="76944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627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" y="327659"/>
            <a:ext cx="5820190" cy="2304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014662"/>
            <a:ext cx="446844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91" y="245360"/>
            <a:ext cx="5452681" cy="2373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7713559" y="2203643"/>
            <a:ext cx="4317468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বিভাগ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945" y="2919699"/>
            <a:ext cx="11857055" cy="35394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উত্তরাধিকার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সুত্রে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মর্যাদাপূর্ণ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উচ্চপদস্থ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উঠেছিল।নিম্ন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মধ্যবিত্ত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তাঁতি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মুসলমাদের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7822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5" y="116203"/>
            <a:ext cx="6070383" cy="2415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0310" b="12062"/>
          <a:stretch/>
        </p:blipFill>
        <p:spPr>
          <a:xfrm>
            <a:off x="6495542" y="116204"/>
            <a:ext cx="5448325" cy="2409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116" y="2666997"/>
            <a:ext cx="6054254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বাসর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শয্যা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3755" y="2525356"/>
            <a:ext cx="5780112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871" y="3429000"/>
            <a:ext cx="11669740" cy="28623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নবজাতক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নামকরনে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আকিকা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অনুষ্ঠান।খাতনা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অনুষ্ঠান,বাসর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সাজানো,মৃতদেহ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সৎকার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আত্মার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কোরআন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মিলাদ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মাহফিল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37459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31" y="217169"/>
            <a:ext cx="5473811" cy="2294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3" y="55407"/>
            <a:ext cx="5746898" cy="2456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1297" y="2670210"/>
            <a:ext cx="5630838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752" y="2648907"/>
            <a:ext cx="544134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31" y="3824372"/>
            <a:ext cx="11291411" cy="28623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সাদিতে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মৌলবীদের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সূফি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দরবেশ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ফকির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2195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653"/>
          <a:stretch/>
        </p:blipFill>
        <p:spPr>
          <a:xfrm>
            <a:off x="62782" y="144538"/>
            <a:ext cx="6265287" cy="2646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71" y="165045"/>
            <a:ext cx="5768232" cy="2489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82" y="2659559"/>
            <a:ext cx="631838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লোক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381171" y="2741489"/>
            <a:ext cx="626528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81" y="3461060"/>
            <a:ext cx="11889973" cy="34163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দীক্ষিত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ধর্মান্তরিত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ব্যাক্তিরা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গুরুবাদ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পিরের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দরগায়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জ্বালানো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সিন্নি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005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" y="129540"/>
            <a:ext cx="3341112" cy="2735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2884260"/>
            <a:ext cx="344398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খিচুড়ি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0970"/>
            <a:ext cx="3634482" cy="256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" y="5940521"/>
            <a:ext cx="3443982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4982" y="220057"/>
            <a:ext cx="818388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খিচুড়ি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মাংশের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কাবাব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রেজালা,কোর্মা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4982" y="2884260"/>
            <a:ext cx="8183880" cy="403187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পায়জামা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গলাবদ্ধ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পাগড়ি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রেশম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চামড়ার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মনি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মুক্তা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আংটি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অভিজাত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মহিলারা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সালোয়ার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5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825" y="398430"/>
            <a:ext cx="6891979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33" y="3274323"/>
            <a:ext cx="11471869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5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220" y="210281"/>
            <a:ext cx="5332242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0679953"/>
              </p:ext>
            </p:extLst>
          </p:nvPr>
        </p:nvGraphicFramePr>
        <p:xfrm>
          <a:off x="147416" y="764279"/>
          <a:ext cx="5332243" cy="597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59608" y="2265504"/>
            <a:ext cx="6065520" cy="34778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বর্ণভেদ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কঠোরভাবে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674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4AB69F-B58F-46E9-8CDA-FDBA8F155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E4AB69F-B58F-46E9-8CDA-FDBA8F155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E4AB69F-B58F-46E9-8CDA-FDBA8F155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176EC0-18CC-4852-BBA8-68AC91EC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C0176EC0-18CC-4852-BBA8-68AC91EC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C0176EC0-18CC-4852-BBA8-68AC91ECE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A72379-EE5A-4D02-A526-F99859B1C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3A72379-EE5A-4D02-A526-F99859B1C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3A72379-EE5A-4D02-A526-F99859B1C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3AB901-1189-4B98-8C35-12F52992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363AB901-1189-4B98-8C35-12F52992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363AB901-1189-4B98-8C35-12F52992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BDDC17-DA19-4DDC-951D-0B0951FF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9BDDC17-DA19-4DDC-951D-0B0951FF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29BDDC17-DA19-4DDC-951D-0B0951FFBC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B1CA36-1E8A-4AB4-9DC8-F921C4DA4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8B1CA36-1E8A-4AB4-9DC8-F921C4DA4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78B1CA36-1E8A-4AB4-9DC8-F921C4DA4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B995C0-2F07-4FEF-B520-7A4DE317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CB995C0-2F07-4FEF-B520-7A4DE317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FCB995C0-2F07-4FEF-B520-7A4DE317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3696E3-699F-47F8-B91F-3DF55A78F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03696E3-699F-47F8-B91F-3DF55A78F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03696E3-699F-47F8-B91F-3DF55A78F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AD9DF9-83C4-4354-8C12-752342F1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6AD9DF9-83C4-4354-8C12-752342F1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6AD9DF9-83C4-4354-8C12-752342F13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6" y="0"/>
            <a:ext cx="6124880" cy="3696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956" y="95698"/>
            <a:ext cx="5502669" cy="3600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328789" y="3964015"/>
            <a:ext cx="11459910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07976"/>
            <a:ext cx="11788700" cy="17543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ব্রাহ্মণদের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ছিল।ব্রাহ্মণদের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বৈদ্য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940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89" r="37820" b="18354"/>
          <a:stretch/>
        </p:blipFill>
        <p:spPr>
          <a:xfrm>
            <a:off x="259079" y="160569"/>
            <a:ext cx="3389427" cy="1681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784" r="22950" b="21459"/>
          <a:stretch/>
        </p:blipFill>
        <p:spPr>
          <a:xfrm>
            <a:off x="68579" y="2225040"/>
            <a:ext cx="3673469" cy="15670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8164" y="544384"/>
            <a:ext cx="8014757" cy="286232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600" dirty="0"/>
              <a:t> 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ক্ষত্রিয়রা রাজ্যশাসনের পাশাপাশি বিদ্যাচর্চাও করত। এদের মধ্যে মুনি, ঋষি, ধ্যানী, জ্ঞানী, ব্রহ্মবিদ, শাস্ত্রবিদ, পুরোহিত অনেকেই ছিলেন। দৈহিক গঠনে তারা ব্রাহ্মণদের সন্নিকটস্থ।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380" y="5786033"/>
            <a:ext cx="7847285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600" dirty="0"/>
              <a:t>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3421" t="2875" b="21849"/>
          <a:stretch/>
        </p:blipFill>
        <p:spPr>
          <a:xfrm>
            <a:off x="236051" y="4029164"/>
            <a:ext cx="3256948" cy="2191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381" y="4029164"/>
            <a:ext cx="7847284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600" dirty="0"/>
              <a:t> 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বৈশ্যদের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00" y="143548"/>
            <a:ext cx="11875200" cy="1041054"/>
          </a:xfrm>
          <a:prstGeom prst="rect">
            <a:avLst/>
          </a:prstGeom>
          <a:gradFill flip="none" rotWithShape="1">
            <a:gsLst>
              <a:gs pos="0">
                <a:srgbClr val="BC1E31"/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16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16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16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" y="1190518"/>
            <a:ext cx="3461007" cy="5523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407" y="1947500"/>
            <a:ext cx="8414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</a:rPr>
              <a:t>মোঃ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মোমিনুল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ইসলাম</a:t>
            </a:r>
            <a:endParaRPr lang="en-US" sz="4800" dirty="0">
              <a:solidFill>
                <a:srgbClr val="00B050"/>
              </a:solidFill>
            </a:endParaRPr>
          </a:p>
          <a:p>
            <a:r>
              <a:rPr lang="en-US" sz="4800" dirty="0" err="1">
                <a:solidFill>
                  <a:srgbClr val="00B050"/>
                </a:solidFill>
              </a:rPr>
              <a:t>সহকারী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শিক্ষক</a:t>
            </a:r>
            <a:endParaRPr lang="en-US" sz="4800" dirty="0">
              <a:solidFill>
                <a:srgbClr val="00B050"/>
              </a:solidFill>
            </a:endParaRPr>
          </a:p>
          <a:p>
            <a:r>
              <a:rPr lang="en-US" sz="4800" dirty="0" err="1">
                <a:solidFill>
                  <a:srgbClr val="00B050"/>
                </a:solidFill>
              </a:rPr>
              <a:t>রাজশাহী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পাটকল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উচ্চ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বিদ্যালয়</a:t>
            </a:r>
            <a:endParaRPr lang="en-US" sz="4800" dirty="0">
              <a:solidFill>
                <a:srgbClr val="00B050"/>
              </a:solidFill>
            </a:endParaRPr>
          </a:p>
          <a:p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শ্যাম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পুর</a:t>
            </a:r>
            <a:r>
              <a:rPr lang="en-US" sz="4800" dirty="0">
                <a:solidFill>
                  <a:srgbClr val="00B050"/>
                </a:solidFill>
              </a:rPr>
              <a:t> ,</a:t>
            </a:r>
            <a:r>
              <a:rPr lang="en-US" sz="4800" dirty="0" err="1">
                <a:solidFill>
                  <a:srgbClr val="00B050"/>
                </a:solidFill>
              </a:rPr>
              <a:t>পবা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  <a:r>
              <a:rPr lang="en-US" sz="4800" dirty="0" err="1">
                <a:solidFill>
                  <a:srgbClr val="00B050"/>
                </a:solidFill>
              </a:rPr>
              <a:t>রাজশাহী</a:t>
            </a:r>
            <a:r>
              <a:rPr lang="en-US" sz="48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0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70463"/>
            <a:ext cx="5084886" cy="4235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5447" y="372346"/>
            <a:ext cx="6706553" cy="55092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dirty="0"/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মাতাপিতার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সতীদাহ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বাধ্যতামুলক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তানপুরা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240761"/>
            <a:ext cx="5084886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845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923" r="29013"/>
          <a:stretch/>
        </p:blipFill>
        <p:spPr>
          <a:xfrm>
            <a:off x="-1" y="215073"/>
            <a:ext cx="3276601" cy="355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699" y="256002"/>
            <a:ext cx="8932925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5680" y="1751726"/>
            <a:ext cx="8656320" cy="452431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আংটি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নাকপাশা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ব্রেসলেট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কানবালা,নথ,অনন্ত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বাজু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প্রভৃত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হতো।বিশেষ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সাধারনের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ধুতি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129" b="11938"/>
          <a:stretch/>
        </p:blipFill>
        <p:spPr>
          <a:xfrm>
            <a:off x="97866" y="4053839"/>
            <a:ext cx="2835834" cy="22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4593907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84270"/>
            <a:ext cx="4526280" cy="5107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1579" y="979722"/>
            <a:ext cx="7002781" cy="563231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শাক-সবজি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দধি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ঘৃত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তরকারীর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বেগুন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ঝিংগে,কাকরুল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কলা,তাল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নারকেল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গোমাংশ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ভক্ষণ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অধর্ম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45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1" y="1703800"/>
            <a:ext cx="3901439" cy="4041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1339" y="210281"/>
            <a:ext cx="6731691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কৌলিণ্য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5299" y="1703800"/>
            <a:ext cx="7298155" cy="413381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কৌলিন্য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অনাচার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ব্রাহ্মণ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বৈদ্য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কায়স্থদের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প্রথার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জৌতিষী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পাঁজি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পুঁথি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ঘেটে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শুভক্ষণ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ইন্দ্রজাল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যাদুবিদ্যায়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val="25458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339" y="210281"/>
            <a:ext cx="6384783" cy="110799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79" y="2435321"/>
            <a:ext cx="11300461" cy="37856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১।মুসলমান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শ্রেণিভাগ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২।মুসলমান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৩।মুসলমান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অভিজাতরা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৪।হিন্দু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18094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3131819" y="239246"/>
            <a:ext cx="6473927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1" y="2465801"/>
            <a:ext cx="1168908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val="10420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কৌলিন্য প্রথা ক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7640"/>
            <a:ext cx="11765280" cy="63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8568534">
            <a:off x="-110171" y="1972447"/>
            <a:ext cx="5554981" cy="186204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38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337" y="439149"/>
            <a:ext cx="7020994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1796" y="1984996"/>
            <a:ext cx="10475884" cy="83099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" y="3429000"/>
            <a:ext cx="11917679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024" y="84935"/>
            <a:ext cx="10613281" cy="70788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961" y="5066258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বখতিয়ার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খলজি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13" y="1140082"/>
            <a:ext cx="3183096" cy="3660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365" y="1140082"/>
            <a:ext cx="4227355" cy="3660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481" y="5066259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সুফি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সাধক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242" y="1140082"/>
            <a:ext cx="3268063" cy="3660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38373" y="5066257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পন্ডিত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5281" y="5770870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পেরেছো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280" y="6183093"/>
            <a:ext cx="9220199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072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32" y="227647"/>
            <a:ext cx="5854232" cy="3895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92" y="227647"/>
            <a:ext cx="5085670" cy="3895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0321" y="4441418"/>
            <a:ext cx="2565503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0961" y="4441417"/>
            <a:ext cx="2971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50" y="5929014"/>
            <a:ext cx="11842699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090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1921"/>
            <a:ext cx="11826240" cy="6614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7573" y="556583"/>
            <a:ext cx="6766559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355" y="5531976"/>
            <a:ext cx="8494996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8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569" y="234206"/>
            <a:ext cx="6994862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19" y="2679160"/>
            <a:ext cx="11450971" cy="417884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১।মধ্যযুগে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মুঘল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শাসকদের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সম্বন্ধে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; </a:t>
            </a:r>
          </a:p>
        </p:txBody>
      </p:sp>
    </p:spTree>
    <p:extLst>
      <p:ext uri="{BB962C8B-B14F-4D97-AF65-F5344CB8AC3E}">
        <p14:creationId xmlns:p14="http://schemas.microsoft.com/office/powerpoint/2010/main" val="19909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202" y="58222"/>
            <a:ext cx="7728092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6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0879" y="1278508"/>
            <a:ext cx="8260080" cy="341632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মধ্যযুগে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শাসনকালে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রাষ্ট্রনায়ক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সর্বময়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জুমা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ঈদের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খুতবা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শাসকের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8" y="1021080"/>
            <a:ext cx="2927362" cy="256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9315"/>
          <a:stretch/>
        </p:blipFill>
        <p:spPr>
          <a:xfrm>
            <a:off x="166358" y="3839705"/>
            <a:ext cx="2927362" cy="2285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9321" y="4899452"/>
            <a:ext cx="8260080" cy="17543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চেতনার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প্রসারের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খানকাহ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3370153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98" y="6069003"/>
            <a:ext cx="2926081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মসজিদ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647" y="364467"/>
            <a:ext cx="10072706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261140"/>
              </p:ext>
            </p:extLst>
          </p:nvPr>
        </p:nvGraphicFramePr>
        <p:xfrm>
          <a:off x="385410" y="1581684"/>
          <a:ext cx="3586082" cy="430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03076" y="1843950"/>
            <a:ext cx="7261130" cy="31700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সৈয়</a:t>
            </a:r>
            <a:r>
              <a:rPr lang="en-GB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উলেমা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প্রভাবশালী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ধর্মপরায়ন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GB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ব্যক্তিগণকে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ভাতা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বরাদ্ধ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765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B4210-F640-41F9-9F9D-A1D8B5690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6BB4210-F640-41F9-9F9D-A1D8B5690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6BB4210-F640-41F9-9F9D-A1D8B5690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6BB4210-F640-41F9-9F9D-A1D8B5690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46F6C6-ACF2-45A5-8F88-2F63942F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446F6C6-ACF2-45A5-8F88-2F63942F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446F6C6-ACF2-45A5-8F88-2F63942FD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446F6C6-ACF2-45A5-8F88-2F63942FD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1A732-FDE1-4929-A755-C2398DA3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3C1A732-FDE1-4929-A755-C2398DA3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3C1A732-FDE1-4929-A755-C2398DA30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3C1A732-FDE1-4929-A755-C2398DA30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E2B58-F632-4B8A-B10A-5EE1ADDA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18E2B58-F632-4B8A-B10A-5EE1ADDA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18E2B58-F632-4B8A-B10A-5EE1ADDA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518E2B58-F632-4B8A-B10A-5EE1ADDA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55BBF-685B-4FDF-91B0-8B7F624B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0555BBF-685B-4FDF-91B0-8B7F624B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0555BBF-685B-4FDF-91B0-8B7F624BE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0555BBF-685B-4FDF-91B0-8B7F624BE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0CF1-AA13-4BD5-8845-692006AE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7620CF1-AA13-4BD5-8845-692006AE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7620CF1-AA13-4BD5-8845-692006AEC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87620CF1-AA13-4BD5-8845-692006AEC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510714-71B8-42D4-BD32-6C6E0572C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E510714-71B8-42D4-BD32-6C6E0572C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E510714-71B8-42D4-BD32-6C6E0572C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E510714-71B8-42D4-BD32-6C6E0572C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848</Words>
  <Application>Microsoft Office PowerPoint</Application>
  <PresentationFormat>Widescreen</PresentationFormat>
  <Paragraphs>89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</dc:creator>
  <cp:lastModifiedBy>Mominul Islam</cp:lastModifiedBy>
  <cp:revision>99</cp:revision>
  <dcterms:created xsi:type="dcterms:W3CDTF">2020-10-06T12:19:18Z</dcterms:created>
  <dcterms:modified xsi:type="dcterms:W3CDTF">2022-11-08T19:27:48Z</dcterms:modified>
</cp:coreProperties>
</file>