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72" r:id="rId5"/>
    <p:sldId id="260" r:id="rId6"/>
    <p:sldId id="273" r:id="rId7"/>
    <p:sldId id="271" r:id="rId8"/>
    <p:sldId id="278" r:id="rId9"/>
    <p:sldId id="277" r:id="rId10"/>
    <p:sldId id="263" r:id="rId11"/>
    <p:sldId id="270" r:id="rId12"/>
    <p:sldId id="267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505" autoAdjust="0"/>
  </p:normalViewPr>
  <p:slideViewPr>
    <p:cSldViewPr>
      <p:cViewPr varScale="1">
        <p:scale>
          <a:sx n="78" d="100"/>
          <a:sy n="7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9a316b9118c54ee56a6eecfa7fceb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6181"/>
            <a:ext cx="7854534" cy="650321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1524000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52400"/>
            <a:ext cx="69342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 একক পাঠঃ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অর্থ বলিঃ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ছোপ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4572000"/>
            <a:ext cx="3124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2200" y="3810000"/>
            <a:ext cx="3200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14872" y="3366194"/>
            <a:ext cx="1183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ডানা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9009" y="4200025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দাগ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305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কাজঃ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টিয়া দলঃ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টিয়া পাখি সম্পর্কে ৩টি বাক্য লিখ?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বুলবুলি দলঃ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বুলবুলি পাখি সম্পর্কে ৩টি বাক্য লিখ?</a:t>
            </a:r>
            <a:endParaRPr lang="en-US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295400"/>
            <a:ext cx="7772400" cy="3339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 পাঠঃ</a:t>
            </a:r>
          </a:p>
          <a:p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84" y="273070"/>
            <a:ext cx="8305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ঠিক  উত্তরটি বাছাই করে খাতায় লিখঃ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মানুযের শেখানো কথা চমৎকার ভাবে বলতে পারে কোন পাখি 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বাবুই         খ) শালিক      গ)টিয়া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টিয়া 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মাথায় ঝুঁটি আছে কোন পাখির?</a:t>
            </a: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টিয়া        খ) বুলবুলি       গ) দোয়েল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বুলবুলি</a:t>
            </a:r>
            <a:endParaRPr lang="bn-IN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53614"/>
            <a:ext cx="1371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305800" cy="433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শূণ্যস্থান পূরন কর</a:t>
            </a:r>
            <a:r>
              <a:rPr lang="bn-IN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টিয়া..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 রঙ্গের পাখি।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২।মাথার সামনে ঝুঁটি আছে . 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 . পাখির 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3429000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48975" y="4585167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২।মাথার সামনে ঝুঁটি আছে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কথায় উত্তর দাওঃ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কোন পাখি গান গাইতে পারে 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বুলবুলি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কোন পাখির ঠোঁট টুকটুকে লাল 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উত্তরঃ টিয়া  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-wildlif-80e65b1b-a3aa-4bd2-ac15-9c6e96ebf75a-cb1282072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078" y="0"/>
            <a:ext cx="10312784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9200" y="3581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83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20740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মিনতী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দেবনাথ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৪২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আরজিকালিকাপুর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স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বাবুগঞ্জ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7239000" cy="37856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bn-IN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  <a:endParaRPr lang="bn-IN" sz="4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4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686800" cy="44319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শোনাঃ ৩.৩.১ পাখির বর্ণনা শুনে বুঝতে পারবে।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 ২.৬.১  পরিচিত পাখি সম্পর্কে বলতে পারবে (বুলবুলি ও টিয়া)</a:t>
            </a:r>
          </a:p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পড়াঃ ১.৪.২ পাঠে ব্যবহ্ণত বাক্য শ্রবনযোগ্য স্পষ্ট স্বরে ও প্রমিত উচ্চারনে পড়তে পারবে।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২.৪.২ পরিচিত পাখি সম্পর্কে প্রশ্নের উত্তর লিখতে পারবে।</a:t>
            </a:r>
            <a:endParaRPr lang="bn-IN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4888" y="4622505"/>
            <a:ext cx="2191512" cy="177829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420131225101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362200"/>
            <a:ext cx="2743201" cy="176700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কোকি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139" y="198121"/>
            <a:ext cx="2323721" cy="167639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136" y="271550"/>
            <a:ext cx="2743200" cy="18188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 descr="kingfisher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724400"/>
            <a:ext cx="2515665" cy="152400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 descr="টুনটুনি_TAILOR-BI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7843" y="4588977"/>
            <a:ext cx="2301357" cy="1676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Picture 8" descr="1925819_f5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170688"/>
            <a:ext cx="2209800" cy="17343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 descr="House_Crow_RWD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04800" y="2590800"/>
            <a:ext cx="2184400" cy="16383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" name="Picture 11" descr="bd_chkredjung02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2447588"/>
            <a:ext cx="2057400" cy="174341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90600" y="205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3900" y="1828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কোকিল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1828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91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4114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624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মাছরাঙ্গা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6324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শালিক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6258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টুনটুনি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পাখিদের কথা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ird_bird_bird_png_format_by_chimonk-d37tay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1"/>
            <a:ext cx="7981582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10a1_72ecb2bf42160b4ad9531e94de0ddf84.png_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55" y="2362200"/>
            <a:ext cx="4923691" cy="3200399"/>
          </a:xfrm>
          <a:prstGeom prst="rect">
            <a:avLst/>
          </a:prstGeom>
        </p:spPr>
      </p:pic>
      <p:pic>
        <p:nvPicPr>
          <p:cNvPr id="3" name="Picture 2" descr="Tiya pakhi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81200"/>
            <a:ext cx="35814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334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বুলবুলি ও টিয়া পাখি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110a1_72ecb2bf42160b4ad9531e94de0ddf84.png_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09599"/>
            <a:ext cx="4419600" cy="3893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487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পাখি সম্পর্কে বলিঃ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328226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১।পাখিটিকে ছোট্র পাখি বলা হয়।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গানের কন্ঠ খুব মিস্টি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৩।হালকা বাদামি আর কালো রঙ্গের।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৪।লেজের গোড়ায় লাল টুকটুকে ছোপ।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৫।মাথার উপরে সামনে একটি ঝুঁটি আছে।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ya pakhi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3581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029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টিয়া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9906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।টিয়া সবুজ বর্ণের পাখি।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বাঁকানো ঠোঁট টুকটুকে লাল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গলায় আছে লাল ও কাল রঙ্গের দাগ।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৪।ঝাঁক বেঁধে চলে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৫।মানুষের শেখানো কথা বলতে পারে।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" y="658368"/>
            <a:ext cx="83179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 বর্ণ চিনে নিই ও যুক্তবর্ণ দিয়ে তৈরি করা নতুন শব্দ পড়িঃ</a:t>
            </a:r>
          </a:p>
          <a:p>
            <a:pPr algn="ct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1143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26670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600" y="2362200"/>
            <a:ext cx="685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ট্ট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286000"/>
            <a:ext cx="685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286000"/>
            <a:ext cx="762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286000"/>
            <a:ext cx="1219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657600"/>
            <a:ext cx="1371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endParaRPr lang="en-US" sz="4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600" y="3886200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flipH="1">
            <a:off x="2654808" y="3511968"/>
            <a:ext cx="762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ক্ত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4495800" y="3505200"/>
            <a:ext cx="685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3505200"/>
            <a:ext cx="762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6827543" y="3505200"/>
            <a:ext cx="124965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608</TotalTime>
  <Words>350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joypur</dc:creator>
  <cp:lastModifiedBy>Dell</cp:lastModifiedBy>
  <cp:revision>136</cp:revision>
  <dcterms:created xsi:type="dcterms:W3CDTF">2006-08-16T00:00:00Z</dcterms:created>
  <dcterms:modified xsi:type="dcterms:W3CDTF">2022-11-09T13:58:25Z</dcterms:modified>
</cp:coreProperties>
</file>