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C609-2FBC-45BC-9BFA-3130B3787CB1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0B9C0-6BDE-4604-801C-8CBE87E0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B9C0-6BDE-4604-801C-8CBE87E03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26B4-71AD-47A3-8B07-5BAB0C0B07C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8915-5D6E-477F-9775-9214BDAAA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png" /><Relationship Id="rId4" Type="http://schemas.openxmlformats.org/officeDocument/2006/relationships/image" Target="../media/image30.jp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7" Type="http://schemas.openxmlformats.org/officeDocument/2006/relationships/image" Target="../media/image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g" /><Relationship Id="rId5" Type="http://schemas.openxmlformats.org/officeDocument/2006/relationships/image" Target="../media/image17.jp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197" y="116316"/>
            <a:ext cx="4641499" cy="43055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36134" y="3963405"/>
            <a:ext cx="135889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7523" y="4651073"/>
            <a:ext cx="873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clever fellow who knows how to run his business. He chooses things for children that will attract children and for women that will attract women.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46973" y="116316"/>
            <a:ext cx="4641499" cy="43055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62428" y="3963404"/>
            <a:ext cx="11935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456282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197" y="116316"/>
            <a:ext cx="4641499" cy="43055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4344" y="5380672"/>
            <a:ext cx="873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Sometimes he wears peculiar dress of different colors which is attracting.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46973" y="116316"/>
            <a:ext cx="4641499" cy="43055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5502" y="4682333"/>
            <a:ext cx="2733220" cy="437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dress</a:t>
            </a:r>
          </a:p>
        </p:txBody>
      </p:sp>
    </p:spTree>
    <p:extLst>
      <p:ext uri="{BB962C8B-B14F-4D97-AF65-F5344CB8AC3E}">
        <p14:creationId xmlns:p14="http://schemas.microsoft.com/office/powerpoint/2010/main" val="1682280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6214" y="137207"/>
            <a:ext cx="29644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</p:txBody>
      </p:sp>
      <p:sp>
        <p:nvSpPr>
          <p:cNvPr id="5" name="Explosion 2 4"/>
          <p:cNvSpPr/>
          <p:nvPr/>
        </p:nvSpPr>
        <p:spPr>
          <a:xfrm rot="21054685">
            <a:off x="10053509" y="256770"/>
            <a:ext cx="1624878" cy="1397307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741" y="4863496"/>
            <a:ext cx="8688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a street hawker wear a peculiar dress?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 target of a street hawker? </a:t>
            </a:r>
          </a:p>
        </p:txBody>
      </p:sp>
      <p:sp>
        <p:nvSpPr>
          <p:cNvPr id="8" name="Oval 7"/>
          <p:cNvSpPr/>
          <p:nvPr/>
        </p:nvSpPr>
        <p:spPr>
          <a:xfrm>
            <a:off x="3667870" y="1156921"/>
            <a:ext cx="3492075" cy="31967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92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197" y="116316"/>
            <a:ext cx="2954215" cy="33911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2693" y="116316"/>
            <a:ext cx="3193576" cy="33911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74037" y="116316"/>
            <a:ext cx="2954215" cy="33911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00027" y="4247648"/>
            <a:ext cx="23839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labour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758" y="5064764"/>
            <a:ext cx="873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hawker's life is not easy and comfortable. He earns his livelihood by the sweat of hard labour.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715065" y="3557023"/>
            <a:ext cx="2298702" cy="740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90874" y="3557024"/>
            <a:ext cx="2355361" cy="740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  <a:endCxn id="5" idx="2"/>
          </p:cNvCxnSpPr>
          <p:nvPr/>
        </p:nvCxnSpPr>
        <p:spPr>
          <a:xfrm flipV="1">
            <a:off x="5892020" y="3507475"/>
            <a:ext cx="17461" cy="740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90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197" y="116316"/>
            <a:ext cx="2954215" cy="33911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4913" y="116316"/>
            <a:ext cx="2954215" cy="33911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74037" y="116316"/>
            <a:ext cx="2954215" cy="33911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00027" y="4247648"/>
            <a:ext cx="223631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rainy day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758" y="5064764"/>
            <a:ext cx="873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faces great problem to sell his goods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 rainy day. He also leads a  miserable life with his family.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715065" y="3557023"/>
            <a:ext cx="2298702" cy="740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90874" y="3557024"/>
            <a:ext cx="2355361" cy="740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  <a:endCxn id="5" idx="2"/>
          </p:cNvCxnSpPr>
          <p:nvPr/>
        </p:nvCxnSpPr>
        <p:spPr>
          <a:xfrm flipV="1">
            <a:off x="5818186" y="3507475"/>
            <a:ext cx="73835" cy="740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41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870" y="110640"/>
            <a:ext cx="34920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</a:p>
        </p:txBody>
      </p:sp>
      <p:sp>
        <p:nvSpPr>
          <p:cNvPr id="5" name="Explosion 2 4"/>
          <p:cNvSpPr/>
          <p:nvPr/>
        </p:nvSpPr>
        <p:spPr>
          <a:xfrm rot="21054685">
            <a:off x="10053509" y="256770"/>
            <a:ext cx="1624878" cy="1397307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5973" y="4918089"/>
            <a:ext cx="902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six sentences about a street hawker whom you have seen.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68706"/>
              </p:ext>
            </p:extLst>
          </p:nvPr>
        </p:nvGraphicFramePr>
        <p:xfrm>
          <a:off x="2265529" y="955423"/>
          <a:ext cx="7301552" cy="376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3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91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3655" y="383598"/>
            <a:ext cx="34920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6818" y="3070746"/>
            <a:ext cx="4605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a street hawker?</a:t>
            </a:r>
          </a:p>
          <a:p>
            <a:pPr marL="342900" indent="-342900"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he live?</a:t>
            </a:r>
          </a:p>
          <a:p>
            <a:pPr marL="342900" indent="-342900"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he lead his life?</a:t>
            </a:r>
          </a:p>
          <a:p>
            <a:pPr marL="342900" indent="-342900"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wear?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5758" y="1757950"/>
            <a:ext cx="2747868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question</a:t>
            </a:r>
          </a:p>
        </p:txBody>
      </p:sp>
    </p:spTree>
    <p:extLst>
      <p:ext uri="{BB962C8B-B14F-4D97-AF65-F5344CB8AC3E}">
        <p14:creationId xmlns:p14="http://schemas.microsoft.com/office/powerpoint/2010/main" val="2204292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5779" y="409434"/>
            <a:ext cx="6264322" cy="14739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9367" y="3521123"/>
            <a:ext cx="9075761" cy="1528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“A Street Hawker.” </a:t>
            </a:r>
          </a:p>
        </p:txBody>
      </p:sp>
    </p:spTree>
    <p:extLst>
      <p:ext uri="{BB962C8B-B14F-4D97-AF65-F5344CB8AC3E}">
        <p14:creationId xmlns:p14="http://schemas.microsoft.com/office/powerpoint/2010/main" val="789737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9B7074-E329-D973-0115-F4DB2C65A2C8}"/>
              </a:ext>
            </a:extLst>
          </p:cNvPr>
          <p:cNvSpPr/>
          <p:nvPr/>
        </p:nvSpPr>
        <p:spPr>
          <a:xfrm>
            <a:off x="3119297" y="1425965"/>
            <a:ext cx="5293895" cy="484828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Thank you 💞</a:t>
            </a:r>
          </a:p>
          <a:p>
            <a:pPr algn="ctr"/>
            <a:r>
              <a:rPr lang="en-US" sz="6600" dirty="0">
                <a:solidFill>
                  <a:schemeClr val="tx1"/>
                </a:solidFill>
              </a:rPr>
              <a:t>SK</a:t>
            </a:r>
          </a:p>
        </p:txBody>
      </p:sp>
    </p:spTree>
    <p:extLst>
      <p:ext uri="{BB962C8B-B14F-4D97-AF65-F5344CB8AC3E}">
        <p14:creationId xmlns:p14="http://schemas.microsoft.com/office/powerpoint/2010/main" val="13740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024118" y="247935"/>
            <a:ext cx="5399468" cy="99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05001" y="1486473"/>
            <a:ext cx="4162425" cy="48307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Sewli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Khatun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Asst.Teacher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(English)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Bangala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Kazi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Sydhur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Rahman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Smrity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High School,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Ullapara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Sirajgonj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172200" y="1486473"/>
            <a:ext cx="4038600" cy="4830763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Sub: English 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Paper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Topic: Writing Test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Class: IX – 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Time: 50 minutes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Date: 00/00/2022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66" y="1562672"/>
            <a:ext cx="1645920" cy="1819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02C83B-C1DE-75A5-526D-6ECAE7E6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0209" y="1400288"/>
            <a:ext cx="2424142" cy="22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1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634" y="1347767"/>
            <a:ext cx="4303243" cy="43074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5311" y="1347768"/>
            <a:ext cx="4767151" cy="430744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3233" y="159994"/>
            <a:ext cx="3801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723" y="594897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about the pictures?</a:t>
            </a:r>
          </a:p>
        </p:txBody>
      </p:sp>
    </p:spTree>
    <p:extLst>
      <p:ext uri="{BB962C8B-B14F-4D97-AF65-F5344CB8AC3E}">
        <p14:creationId xmlns:p14="http://schemas.microsoft.com/office/powerpoint/2010/main" val="794465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48" y="872197"/>
            <a:ext cx="578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topic is………………………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5225" y="3300912"/>
            <a:ext cx="6086070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 Street Hawker</a:t>
            </a:r>
          </a:p>
        </p:txBody>
      </p:sp>
      <p:sp>
        <p:nvSpPr>
          <p:cNvPr id="6" name="Oval 5"/>
          <p:cNvSpPr/>
          <p:nvPr/>
        </p:nvSpPr>
        <p:spPr>
          <a:xfrm>
            <a:off x="618979" y="2067154"/>
            <a:ext cx="3376246" cy="33908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2478" y="309093"/>
            <a:ext cx="546773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5699" y="2768293"/>
            <a:ext cx="96343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By the end of the lesson the learners  will be  able to…</a:t>
            </a: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life of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a street hawker.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12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07409"/>
              </p:ext>
            </p:extLst>
          </p:nvPr>
        </p:nvGraphicFramePr>
        <p:xfrm>
          <a:off x="1835052" y="255431"/>
          <a:ext cx="8128000" cy="464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0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9138" y="5129684"/>
            <a:ext cx="7579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sells various things moving from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 to street is called a street hawker. A street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hawker is a familiar figure in towns.</a:t>
            </a:r>
          </a:p>
        </p:txBody>
      </p:sp>
    </p:spTree>
    <p:extLst>
      <p:ext uri="{BB962C8B-B14F-4D97-AF65-F5344CB8AC3E}">
        <p14:creationId xmlns:p14="http://schemas.microsoft.com/office/powerpoint/2010/main" val="251157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2477" y="309093"/>
            <a:ext cx="46237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</a:p>
        </p:txBody>
      </p:sp>
      <p:sp>
        <p:nvSpPr>
          <p:cNvPr id="5" name="Explosion 2 4"/>
          <p:cNvSpPr/>
          <p:nvPr/>
        </p:nvSpPr>
        <p:spPr>
          <a:xfrm rot="21054685">
            <a:off x="10053509" y="256770"/>
            <a:ext cx="1624878" cy="1397307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745" y="5574339"/>
            <a:ext cx="4131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a street hawker?</a:t>
            </a:r>
          </a:p>
        </p:txBody>
      </p:sp>
      <p:sp>
        <p:nvSpPr>
          <p:cNvPr id="8" name="Oval 7"/>
          <p:cNvSpPr/>
          <p:nvPr/>
        </p:nvSpPr>
        <p:spPr>
          <a:xfrm>
            <a:off x="3408563" y="1252456"/>
            <a:ext cx="4019726" cy="378689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8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083" y="239148"/>
            <a:ext cx="2266788" cy="29544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59857" y="239148"/>
            <a:ext cx="2196626" cy="29544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66578" y="239149"/>
            <a:ext cx="2142700" cy="29544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6414" y="4238619"/>
            <a:ext cx="9027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usually lives in a hut or in a slum. He is the vendor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variety of things. He carries his things sometimes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head, sometimes in his hands and at some 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times in a small hand-cart.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6969" y="239148"/>
            <a:ext cx="2266788" cy="2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0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197" y="116316"/>
            <a:ext cx="2954215" cy="25321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4913" y="116316"/>
            <a:ext cx="2954215" cy="25321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74037" y="116316"/>
            <a:ext cx="2954215" cy="25321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2197" y="2834072"/>
            <a:ext cx="2954215" cy="253218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4913" y="2834072"/>
            <a:ext cx="2954215" cy="253218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74038" y="2834072"/>
            <a:ext cx="2954214" cy="253218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8462" y="2200484"/>
            <a:ext cx="12105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8134" y="2200484"/>
            <a:ext cx="98777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2680" y="2200484"/>
            <a:ext cx="122822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Utensils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4516" y="4911799"/>
            <a:ext cx="78957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4852" y="4911799"/>
            <a:ext cx="10743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7833" y="4911799"/>
            <a:ext cx="12266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0322" y="5374404"/>
            <a:ext cx="87389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sells toys, bangles, ribbons, clothings, sweets, fruits, utensils, newspapers, fancy goods and things of domestic use by bringing them up to people's doors.</a:t>
            </a:r>
          </a:p>
        </p:txBody>
      </p:sp>
    </p:spTree>
    <p:extLst>
      <p:ext uri="{BB962C8B-B14F-4D97-AF65-F5344CB8AC3E}">
        <p14:creationId xmlns:p14="http://schemas.microsoft.com/office/powerpoint/2010/main" val="4283495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387</Words>
  <Application>Microsoft Office PowerPoint</Application>
  <PresentationFormat>Widescreen</PresentationFormat>
  <Paragraphs>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Zoha</dc:creator>
  <cp:lastModifiedBy>8801743071062</cp:lastModifiedBy>
  <cp:revision>52</cp:revision>
  <dcterms:created xsi:type="dcterms:W3CDTF">2019-02-23T03:23:28Z</dcterms:created>
  <dcterms:modified xsi:type="dcterms:W3CDTF">2022-11-08T16:16:32Z</dcterms:modified>
</cp:coreProperties>
</file>