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F2B5C-9622-4955-B7F4-9929091A8031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3BA10-2DBD-43E8-A109-F514FD485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3BA10-2DBD-43E8-A109-F514FD485B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D1E5-9EB5-400C-8F30-DE320837EB86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03B5-EC73-469E-93FA-4CC50D4AD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spring-flowers-blue-crocuses-drops-water-backgro-background-tracks-rain-11378472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438400"/>
            <a:ext cx="9144000" cy="4419600"/>
          </a:xfrm>
        </p:spPr>
      </p:pic>
    </p:spTree>
  </p:cSld>
  <p:clrMapOvr>
    <a:masterClrMapping/>
  </p:clrMapOvr>
  <p:transition>
    <p:fade thruBlk="1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3161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KvwUs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cøvqvm©t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K¨vej,Zvi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j`vi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Av¨vjywgwbqvg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KvUvi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14600"/>
            <a:ext cx="70866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468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js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cøvqvm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j¤^v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cøvqvm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‡_‡K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úv‡b›U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Lyj‡Z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jvMv‡Z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cøvqvm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09875"/>
            <a:ext cx="2209799" cy="3959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32305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U÷vi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B‡jKwUªK¨vj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‡·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jvB‡b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we`¨yr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cixÿv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895600"/>
            <a:ext cx="4191000" cy="38256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mvìvwis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cv¤ú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De-Soldering Pump)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úv‡b›U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Lvjv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mvìvi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G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hš¿wU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hand-operated-vacuum-pump-desoldering-tools-solder-sucker-360127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4337978" cy="2895600"/>
          </a:xfrm>
          <a:prstGeom prst="rect">
            <a:avLst/>
          </a:prstGeom>
        </p:spPr>
      </p:pic>
      <p:pic>
        <p:nvPicPr>
          <p:cNvPr id="7" name="Picture 6" descr="vacuum-desoldering-pump-industrial-used-soldering-electronic-components-vector-drawing-sketch-409448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505200"/>
            <a:ext cx="3733800" cy="2971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· Kg©‡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e¨w³MZ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PPE- Personal Protective Equipment)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cwi‡aq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mgwóMZ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cwiavbKvix‡K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SuywK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¯^v¯’¨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SuywK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· Kg©‡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wbeviYKvix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cÖwZ‡ivaK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‡h mg¯’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e`¨ywZK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wbivc`fv‡e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†m¸‡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e‡j|wb‡P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KZK¸‡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cÖwZ‡ivaK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8458200" cy="39594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wbeviYKvix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Accident Preventive Equipment)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æZZvi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wbeviY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†m 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wbeviYKvix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 descr="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3581400"/>
            <a:ext cx="9448800" cy="34350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4wU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MÖæ‡c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Uzjm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wcwcB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10wU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Uyj‡mi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LvZvq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wjwce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80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stockphoto-1095278742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828800" y="0"/>
            <a:ext cx="1039283" cy="1295400"/>
          </a:xfrm>
          <a:prstGeom prst="rect">
            <a:avLst/>
          </a:prstGeom>
        </p:spPr>
      </p:pic>
      <p:pic>
        <p:nvPicPr>
          <p:cNvPr id="7" name="Picture 6" descr="istockphoto-1095278742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172200" y="0"/>
            <a:ext cx="1039283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524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t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GKveei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1336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c`ext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†UªW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BÝUªv±i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·)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819401"/>
            <a:ext cx="5791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cÖwZôvbt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wZjbv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we`¨vjq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 </a:t>
            </a:r>
          </a:p>
          <a:p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bIMuv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962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01713773440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6482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B-‡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ekabbar@yaoo.com</a:t>
            </a:r>
            <a:endParaRPr lang="en-US" sz="3200" dirty="0"/>
          </a:p>
        </p:txBody>
      </p:sp>
      <p:pic>
        <p:nvPicPr>
          <p:cNvPr id="14" name="Picture 13" descr="305530683_501601221964949_1182134064672217668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47800"/>
            <a:ext cx="3048000" cy="3581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p"/>
      <p:bldP spid="10" grpId="0" build="p"/>
      <p:bldP spid="11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Rvwb‡q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KiwQ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spring-flowers-blue-crocuses-drops-water-backgro-background-tracks-rain-1137847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8839200" cy="161848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657600"/>
            <a:ext cx="4055806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4419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mgvß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stockphoto-1095278742-612x6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1066800" cy="1066800"/>
          </a:xfrm>
          <a:prstGeom prst="rect">
            <a:avLst/>
          </a:prstGeom>
        </p:spPr>
      </p:pic>
      <p:pic>
        <p:nvPicPr>
          <p:cNvPr id="6" name="Picture 5" descr="istockphoto-1095278742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0"/>
            <a:ext cx="1219200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295400"/>
            <a:ext cx="7467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Gm.Gm.wm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(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fv‡Kkbvj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wkÿvµg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0574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beg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5052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- 02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8194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Rbv‡ij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·-1 (1g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1219200"/>
            <a:ext cx="1926508" cy="1447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4800" y="4343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Uzjm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cwigvcK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K‡¤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úv‡b›Umg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Uw÷s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5124" y="1143000"/>
            <a:ext cx="9857941" cy="5181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download (1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2305050" cy="1981200"/>
          </a:xfr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19200"/>
            <a:ext cx="2895600" cy="2143125"/>
          </a:xfrm>
          <a:prstGeom prst="rect">
            <a:avLst/>
          </a:prstGeom>
        </p:spPr>
      </p:pic>
      <p:pic>
        <p:nvPicPr>
          <p:cNvPr id="8" name="Picture 7" descr="Sc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733800"/>
            <a:ext cx="3369564" cy="2473452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5348" y="4145775"/>
            <a:ext cx="2803190" cy="1743075"/>
          </a:xfrm>
          <a:prstGeom prst="rect">
            <a:avLst/>
          </a:prstGeom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0" y="4038600"/>
            <a:ext cx="2324100" cy="2105025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152400"/>
            <a:ext cx="4724400" cy="10667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†KD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U÷vi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wk‡ivbvgt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Uzjm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¿ |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5486400"/>
            <a:ext cx="1571625" cy="11811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wkL‡e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n¨vÛUzjm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e¨üZ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mg~‡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7244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cÖ¯‘wZ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09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n¨vÛUzj‡mi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n¨vÛ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Uzjmt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nv‡Zi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¨‡g †h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Uzjm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¿ 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†m¸‡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n¨vÛ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Uzjm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wbDb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U÷vi,‡mvìvwis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AvBib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¯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Œz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WªvBfvi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mvìvwis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AvBibt</a:t>
            </a:r>
            <a:endParaRPr lang="en-US" sz="3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814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mvìvwis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SvjvB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gyjhš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mvìvwis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Avqib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e`¨ywZK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kw³‡K Zvckw³‡Z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686300"/>
            <a:ext cx="6248400" cy="2171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25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mvìvwis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4|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B‡jKUªwb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60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mvìvwis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492</Words>
  <Application>Microsoft Office PowerPoint</Application>
  <PresentationFormat>On-screen Show (4:3)</PresentationFormat>
  <Paragraphs>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¯^vMZg</vt:lpstr>
      <vt:lpstr>cwiwPwZ</vt:lpstr>
      <vt:lpstr>cvV cwiwPwZ</vt:lpstr>
      <vt:lpstr>wb‡Pi Qwe ¸‡jv jÿ¨ Ki|</vt:lpstr>
      <vt:lpstr>Slide 5</vt:lpstr>
      <vt:lpstr>Qwe‡Z †Zvgiv wK †`L‡j †KD ej‡Z cvi‡e?</vt:lpstr>
      <vt:lpstr>GB cvV †k‡l wkÿv_©xiv hv wkL‡e-</vt:lpstr>
      <vt:lpstr>n¨vÛ Uzjmt  </vt:lpstr>
      <vt:lpstr>‡mvìvwis AvBib Gi PviwU Ask n‡jvt 1| ewW 2| weU 3| wUc 4| K‡qj B‡jKUªwb‡·i Kv‡R mvaviYZ 30 IqvU †_‡K 60 IqvU Gi †mvìvwis Avqib e¨envi Kiv nq|</vt:lpstr>
      <vt:lpstr>KvwUs cøvqvm©t  B‡jKwUªK¨vj I B‡jKUªwb· KvR Kivi mgq K¨vej,Zvi, †j`vi, Av¨vjywgwbqvg KvUvi Rb¨ e¨eüZ nq|</vt:lpstr>
      <vt:lpstr>js †bvR cøvqvm© GwU †`L‡Z A‡bKUv bv‡Ki gZ j¤^v e‡j js †bvR cøvqvm© bvgKiY Kiv n‡q‡Q| B‡jKUªwbK mvwK©U ‡_‡K K‡¤úv‡b›U Lyj‡Z ev jvMv‡Z k³ K‡i aivi Rb¨ js †bvR cøvqvm© e¨envi Kiv nq| </vt:lpstr>
      <vt:lpstr>wbqb †U÷vi B‡jKwUªK¨vj I B‡jKUªwb‡·i KvR Kivi mgq mvwK©U ev jvB‡b we`¨yr Av‡Q wKbv Zv cixÿv Kivi Rb¨ e¨envi Kiv nq|</vt:lpstr>
      <vt:lpstr>wW-‡mvìvwis cv¤ú (De-Soldering Pump) ev mvKvi|</vt:lpstr>
      <vt:lpstr>B‡jKUªwb· Kg©‡ÿ‡Î e¨eüZ wcwcB I Gi cÖKvi‡f` Ges cÖ‡qvRbxqZv|</vt:lpstr>
      <vt:lpstr>`yN©Ubv cÖwZ‡ivaK miÄvgt ‡h mg¯’ miÄvg ev wcwcB ˆe`¨ywZK `yN©Ubv n‡Z wbivc`fv‡e KvR Ki‡Z mvnvh¨ K‡i †m¸‡jv‡K `yN©Ubv cÖwZ‡iva miÄvg e‡j|wb‡P KZK¸‡jv `yN©Ubv cÖwZ‡ivaK miÄvg ev wcwcB Gi bvg wPÎmn D‡jøL Kiv nj|</vt:lpstr>
      <vt:lpstr>`yN©Ubv wbeviYKvix miÄvg ev wcwcB (Accident Preventive Equipment)</vt:lpstr>
      <vt:lpstr>`jxq KvRt </vt:lpstr>
      <vt:lpstr>g~j¨vqb</vt:lpstr>
      <vt:lpstr>evwoi KvR</vt:lpstr>
      <vt:lpstr>mevB‡K ab¨ev` Rvwb‡q AvR‡Ki cvV †kl KiwQ| Rq evsjv|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Win 7</dc:creator>
  <cp:lastModifiedBy>Win 7</cp:lastModifiedBy>
  <cp:revision>36</cp:revision>
  <dcterms:created xsi:type="dcterms:W3CDTF">2022-10-27T13:41:56Z</dcterms:created>
  <dcterms:modified xsi:type="dcterms:W3CDTF">2022-10-29T22:43:54Z</dcterms:modified>
</cp:coreProperties>
</file>