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  <p:sldId id="256" r:id="rId3"/>
    <p:sldId id="272" r:id="rId4"/>
    <p:sldId id="257" r:id="rId5"/>
    <p:sldId id="268" r:id="rId6"/>
    <p:sldId id="274" r:id="rId7"/>
    <p:sldId id="277" r:id="rId8"/>
    <p:sldId id="279" r:id="rId9"/>
    <p:sldId id="275" r:id="rId10"/>
    <p:sldId id="278" r:id="rId11"/>
    <p:sldId id="259" r:id="rId12"/>
    <p:sldId id="262" r:id="rId13"/>
    <p:sldId id="269" r:id="rId14"/>
    <p:sldId id="273" r:id="rId15"/>
    <p:sldId id="263" r:id="rId16"/>
    <p:sldId id="264" r:id="rId17"/>
    <p:sldId id="265" r:id="rId18"/>
    <p:sldId id="266" r:id="rId19"/>
    <p:sldId id="280" r:id="rId20"/>
    <p:sldId id="271" r:id="rId21"/>
    <p:sldId id="260" r:id="rId22"/>
    <p:sldId id="270" r:id="rId23"/>
    <p:sldId id="26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85C05122-A789-43A3-A382-D666A849A67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729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72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33CB-8065-4BB2-BD71-BB66119E1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91462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9C20-C567-488A-B575-1EA7F6EE7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39339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914B09-D92C-4200-9D8A-F4DB556BB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03804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5C489-FD29-4467-8C95-71EA474A7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71057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DD07B-FA5C-43CA-A540-0A89D8765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8142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7D027-53FD-4D60-A314-4752B0765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345056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699D-30CC-4A05-B4A7-32A494FA2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01862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27EAB-5BE6-49D7-AC23-B8FD3DFCA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40756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4F7A-BEF4-4511-BE3B-192B79FFD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51749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FFCC4-6EF5-4E53-800E-9256A0D5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357883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060C-857E-41B3-8C6A-995B7AED5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137017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38237B19-8389-4E6B-BD4F-88E1FE9893E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626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10588" cy="1325563"/>
          </a:xfrm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السلام عليكم و رحمة الله</a:t>
            </a:r>
            <a:r>
              <a:rPr lang="en-US" altLang="en-US" b="1">
                <a:solidFill>
                  <a:srgbClr val="FF0000"/>
                </a:solidFill>
              </a:rPr>
              <a:t/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7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6000" b="1">
                <a:solidFill>
                  <a:srgbClr val="FF0000"/>
                </a:solidFill>
              </a:rPr>
              <a:t>أهلا و سهلا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60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ar-SA" altLang="en-US" sz="28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/>
            </a:r>
            <a:br>
              <a:rPr lang="en-US" altLang="en-US" sz="2800" b="1">
                <a:solidFill>
                  <a:srgbClr val="FF0000"/>
                </a:solidFill>
              </a:rPr>
            </a:br>
            <a:endParaRPr lang="en-US" altLang="en-US" sz="2800" b="1">
              <a:solidFill>
                <a:srgbClr val="FF0000"/>
              </a:solidFill>
            </a:endParaRPr>
          </a:p>
        </p:txBody>
      </p:sp>
      <p:pic>
        <p:nvPicPr>
          <p:cNvPr id="12296" name="Picture 8" descr="images (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57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 descr="download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5105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828800"/>
            <a:ext cx="8229600" cy="4302125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/>
              <a:t>			يعلم الطلاب </a:t>
            </a:r>
            <a:r>
              <a:rPr lang="ar-SA" altLang="en-US" sz="4000" b="1"/>
              <a:t>بعد نهاية هذا الدرس .......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 </a:t>
            </a:r>
            <a:r>
              <a:rPr lang="ar-SA" altLang="en-US" b="1">
                <a:cs typeface="Times New Roman" panose="02020603050405020304" pitchFamily="18" charset="0"/>
              </a:rPr>
              <a:t>أين ولد الرسول (ص) وأين توفي؟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أين نزل الوحي على الرسول (ص)؟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أسماء أخرى لمكة المكرمة-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ما الذي يوحد بين المسلمين؟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في أي شهر يحج المسلمين إلى مكة المكرمة؟</a:t>
            </a:r>
            <a:endParaRPr lang="en-US" altLang="en-US" b="1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9382" y="536137"/>
            <a:ext cx="7145654" cy="1051089"/>
          </a:xfrm>
          <a:noFill/>
          <a:ln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 fontAlgn="auto">
              <a:lnSpc>
                <a:spcPct val="89000"/>
              </a:lnSpc>
              <a:spcAft>
                <a:spcPts val="0"/>
              </a:spcAft>
              <a:defRPr/>
            </a:pPr>
            <a:r>
              <a:rPr lang="ar-SA" sz="6000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>نتائج التعلم</a:t>
            </a:r>
            <a:r>
              <a:rPr lang="ar-S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/>
            </a:r>
            <a:br>
              <a:rPr lang="ar-S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</a:br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000" b="1">
                <a:solidFill>
                  <a:srgbClr val="FF0066"/>
                </a:solidFill>
              </a:rPr>
              <a:t>أقرأ المقالة\القصة على الطلاب كقراءة توجيهية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2" y="642937"/>
            <a:ext cx="4954567" cy="1219200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b="1" dirty="0">
                <a:solidFill>
                  <a:schemeClr val="tx1"/>
                </a:solidFill>
              </a:rPr>
              <a:t>القراءة التوجيهية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92952213_1079284715780876_8610718136313839616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660558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92023561_1079285379114143_53126021282613166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391400" cy="571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ar-SA" altLang="en-US" sz="4800" b="1">
                <a:solidFill>
                  <a:srgbClr val="FF0066"/>
                </a:solidFill>
              </a:rPr>
              <a:t>القراءة الجهرية</a:t>
            </a:r>
            <a:br>
              <a:rPr lang="ar-SA" altLang="en-US" sz="4800" b="1">
                <a:solidFill>
                  <a:srgbClr val="FF0066"/>
                </a:solidFill>
              </a:rPr>
            </a:br>
            <a:r>
              <a:rPr lang="ar-SA" altLang="en-US" sz="2800" b="1">
                <a:solidFill>
                  <a:srgbClr val="FF0066"/>
                </a:solidFill>
              </a:rPr>
              <a:t>(العمل الانفرادي)</a:t>
            </a:r>
            <a:endParaRPr lang="en-US" altLang="en-US" sz="2800" b="1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5663"/>
            <a:ext cx="8229600" cy="40052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4800" b="1"/>
          </a:p>
          <a:p>
            <a:pPr algn="ctr">
              <a:buFont typeface="Wingdings" panose="05000000000000000000" pitchFamily="2" charset="2"/>
              <a:buNone/>
            </a:pPr>
            <a:endParaRPr lang="ar-SA" altLang="en-US" sz="4800" b="1"/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800" b="1"/>
              <a:t>أمر الطلاب لقراءة القصة جهرا.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4800" b="1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800" b="1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981200"/>
          </a:xfrm>
        </p:spPr>
        <p:txBody>
          <a:bodyPr/>
          <a:lstStyle/>
          <a:p>
            <a:r>
              <a:rPr lang="ar-SA" altLang="en-US" sz="4800" b="1">
                <a:solidFill>
                  <a:srgbClr val="FF0066"/>
                </a:solidFill>
              </a:rPr>
              <a:t>القراءة الصامتة</a:t>
            </a:r>
            <a:br>
              <a:rPr lang="ar-SA" altLang="en-US" sz="4800" b="1">
                <a:solidFill>
                  <a:srgbClr val="FF0066"/>
                </a:solidFill>
              </a:rPr>
            </a:br>
            <a:r>
              <a:rPr lang="ar-SA" altLang="en-US" sz="2400" b="1">
                <a:solidFill>
                  <a:srgbClr val="FF0066"/>
                </a:solidFill>
              </a:rPr>
              <a:t>(العمل الانفرادي)</a:t>
            </a:r>
            <a:endParaRPr lang="en-US" altLang="en-US" sz="2400" b="1">
              <a:solidFill>
                <a:srgbClr val="FF00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40750" cy="4422775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أمر الطلاب لقراءة القصة صامتين. وأمرهم</a:t>
            </a: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لوضع الخط تحت الكلمات الجديدة بالرصاص</a:t>
            </a:r>
            <a:endParaRPr lang="en-US" altLang="en-US" sz="4400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600200"/>
          </a:xfrm>
        </p:spPr>
        <p:txBody>
          <a:bodyPr/>
          <a:lstStyle/>
          <a:p>
            <a:r>
              <a:rPr lang="ar-SA" altLang="en-US" b="1">
                <a:solidFill>
                  <a:srgbClr val="CC0066"/>
                </a:solidFill>
              </a:rPr>
              <a:t>بيان معاني الكلمات الجديدة</a:t>
            </a:r>
            <a:br>
              <a:rPr lang="ar-SA" altLang="en-US" b="1">
                <a:solidFill>
                  <a:srgbClr val="CC0066"/>
                </a:solidFill>
              </a:rPr>
            </a:br>
            <a:r>
              <a:rPr lang="ar-SA" altLang="en-US" sz="4000" b="1">
                <a:solidFill>
                  <a:srgbClr val="CC0066"/>
                </a:solidFill>
              </a:rPr>
              <a:t>(العمل الجماعي)</a:t>
            </a:r>
            <a:endParaRPr lang="en-US" altLang="en-US" sz="4000" b="1">
              <a:solidFill>
                <a:srgbClr val="CC0066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82000" cy="2819400"/>
          </a:xfrm>
        </p:spPr>
        <p:txBody>
          <a:bodyPr/>
          <a:lstStyle/>
          <a:p>
            <a:pPr rtl="1"/>
            <a:r>
              <a:rPr lang="ar-SA" altLang="en-US" sz="4000" b="1"/>
              <a:t>أقسم الطلاب إلى ثماني مجموعات. أمرهم لاستخراج الكلمات الجديدة عند الجميع في المجموع بعد المناقشة بينهم.</a:t>
            </a:r>
            <a:endParaRPr lang="en-US" altLang="en-US" sz="4000" b="1"/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92094774_1079284205780927_1775410197355823104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229600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 descr="92524623_1079284985780849_4942591825287315456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05800" cy="480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ar-SA" altLang="en-US" sz="6600" b="1">
                <a:cs typeface="Times New Roman" panose="02020603050405020304" pitchFamily="18" charset="0"/>
              </a:rPr>
              <a:t>تعريف</a:t>
            </a:r>
            <a:endParaRPr lang="en-US" altLang="en-US" sz="6600" b="1"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114800" cy="4191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8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8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8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800" b="1">
                <a:cs typeface="Times New Roman" panose="02020603050405020304" pitchFamily="18" charset="0"/>
              </a:rPr>
              <a:t>محمد طريق الإسلام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800" b="1">
                <a:cs typeface="Times New Roman" panose="02020603050405020304" pitchFamily="18" charset="0"/>
              </a:rPr>
              <a:t>محاضر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800" b="1">
                <a:cs typeface="Times New Roman" panose="02020603050405020304" pitchFamily="18" charset="0"/>
              </a:rPr>
              <a:t>مدرسة الصديقية الكامل بزينيده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800" b="1">
                <a:cs typeface="Times New Roman" panose="02020603050405020304" pitchFamily="18" charset="0"/>
              </a:rPr>
              <a:t>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800" b="1">
                <a:cs typeface="Times New Roman" panose="02020603050405020304" pitchFamily="18" charset="0"/>
              </a:rPr>
              <a:t>رقم المتجول: 01719974932</a:t>
            </a:r>
            <a:endParaRPr lang="en-US" altLang="en-US" sz="2800" b="1">
              <a:cs typeface="Times New Roman" panose="02020603050405020304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29063" cy="4648200"/>
          </a:xfrm>
        </p:spPr>
        <p:txBody>
          <a:bodyPr/>
          <a:lstStyle/>
          <a:p>
            <a:pPr algn="r" rtl="1"/>
            <a:endParaRPr lang="en-US" altLang="en-US" sz="2800" b="1"/>
          </a:p>
          <a:p>
            <a:pPr algn="r" rtl="1"/>
            <a:endParaRPr lang="en-US" altLang="en-US" sz="2800" b="1"/>
          </a:p>
          <a:p>
            <a:pPr lvl="4" algn="r" rtl="1"/>
            <a:endParaRPr lang="en-US" altLang="en-US" sz="1800" b="1"/>
          </a:p>
          <a:p>
            <a:pPr lvl="4" algn="r" rtl="1"/>
            <a:endParaRPr lang="en-US" altLang="en-US" sz="1800" b="1"/>
          </a:p>
          <a:p>
            <a:pPr algn="r" rtl="1"/>
            <a:endParaRPr lang="en-US" altLang="en-US" sz="2800" b="1"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800" b="1">
                <a:cs typeface="Times New Roman" panose="02020603050405020304" pitchFamily="18" charset="0"/>
              </a:rPr>
              <a:t>الصف الثامن من الداخل</a:t>
            </a:r>
            <a:endParaRPr lang="en-US" altLang="en-US" sz="2800" b="1"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800" b="1">
                <a:cs typeface="Times New Roman" panose="02020603050405020304" pitchFamily="18" charset="0"/>
              </a:rPr>
              <a:t>مادة:</a:t>
            </a:r>
            <a:r>
              <a:rPr lang="en-US" altLang="en-US" sz="2800" b="1">
                <a:cs typeface="Times New Roman" panose="02020603050405020304" pitchFamily="18" charset="0"/>
              </a:rPr>
              <a:t> </a:t>
            </a:r>
            <a:r>
              <a:rPr lang="ar-SA" altLang="en-US" sz="2800" b="1">
                <a:cs typeface="Times New Roman" panose="02020603050405020304" pitchFamily="18" charset="0"/>
              </a:rPr>
              <a:t>اللغة العربية الاتصالية</a:t>
            </a:r>
          </a:p>
          <a:p>
            <a:pPr algn="r" rtl="1"/>
            <a:r>
              <a:rPr lang="ar-SA" altLang="en-US" sz="2800" b="1">
                <a:cs typeface="Times New Roman" panose="02020603050405020304" pitchFamily="18" charset="0"/>
              </a:rPr>
              <a:t>الموضوع: الكعبة المشرفة</a:t>
            </a:r>
          </a:p>
          <a:p>
            <a:pPr algn="r" rtl="1"/>
            <a:r>
              <a:rPr lang="ar-SA" altLang="en-US" sz="2800" b="1">
                <a:cs typeface="Times New Roman" panose="02020603050405020304" pitchFamily="18" charset="0"/>
              </a:rPr>
              <a:t>الوقت: 40 دقيقة</a:t>
            </a:r>
            <a:endParaRPr lang="en-US" altLang="en-US" sz="2800" b="1"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FontTx/>
              <a:buNone/>
            </a:pPr>
            <a:endParaRPr lang="en-US" altLang="en-US" sz="2800">
              <a:cs typeface="Times New Roman" panose="02020603050405020304" pitchFamily="18" charset="0"/>
            </a:endParaRPr>
          </a:p>
        </p:txBody>
      </p:sp>
      <p:pic>
        <p:nvPicPr>
          <p:cNvPr id="5127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sz="10400"/>
              <a:t>التقييم</a:t>
            </a:r>
            <a:endParaRPr lang="en-US" altLang="en-US" sz="10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828800"/>
            <a:ext cx="8229600" cy="4302125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صف عن المسجد الحرام في خمسة اسطر-</a:t>
            </a:r>
            <a:endParaRPr lang="en-US" altLang="en-US" b="1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الواجب المنزلي</a:t>
            </a:r>
            <a:endParaRPr lang="en-US" altLang="en-US" b="1">
              <a:solidFill>
                <a:srgbClr val="FF0000"/>
              </a:solidFill>
            </a:endParaRPr>
          </a:p>
        </p:txBody>
      </p:sp>
      <p:pic>
        <p:nvPicPr>
          <p:cNvPr id="21511" name="Picture 7" descr="images (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3900488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743200"/>
            <a:ext cx="8510587" cy="1325563"/>
          </a:xfrm>
        </p:spPr>
        <p:txBody>
          <a:bodyPr/>
          <a:lstStyle/>
          <a:p>
            <a:r>
              <a:rPr lang="ar-SA" altLang="en-US" sz="5400"/>
              <a:t>رسم صورة الكعبة الشريفة ثم لونها-</a:t>
            </a:r>
            <a:endParaRPr lang="en-US" altLang="en-US" sz="540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r>
              <a:rPr lang="ar-SA" altLang="en-US" sz="7200" b="1">
                <a:solidFill>
                  <a:srgbClr val="FF0000"/>
                </a:solidFill>
              </a:rPr>
              <a:t>شكرا للجميع</a:t>
            </a:r>
            <a:endParaRPr lang="en-US" alt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IN" altLang="en-US" sz="4800">
                <a:cs typeface="Vrinda" panose="020B0802040204020203" pitchFamily="34" charset="0"/>
              </a:rPr>
              <a:t>পরিচিতি</a:t>
            </a:r>
            <a:endParaRPr lang="en-US" altLang="en-US" sz="4800">
              <a:cs typeface="Vrinda" panose="020B0802040204020203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41775" cy="4302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শিক্ষক পরিচিতি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 </a:t>
            </a:r>
            <a:r>
              <a:rPr lang="bn-IN" altLang="en-US" sz="2000">
                <a:cs typeface="Vrinda" panose="020B0802040204020203" pitchFamily="34" charset="0"/>
              </a:rPr>
              <a:t>	</a:t>
            </a:r>
            <a:r>
              <a:rPr lang="en-US" altLang="en-US" sz="2000">
                <a:cs typeface="Vrinda" panose="020B0802040204020203" pitchFamily="34" charset="0"/>
              </a:rPr>
              <a:t>মোঃ তরিকুল ইসলাম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      প্রভাষক</a:t>
            </a:r>
            <a:endParaRPr lang="bn-IN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ঝিনাইদহ সিদ্দিকীয়া কামিল মাদ্রাসা, ঝিনাইদহ।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মোবাইল: </a:t>
            </a:r>
            <a:r>
              <a:rPr lang="en-US" altLang="en-US" sz="2000" b="1">
                <a:cs typeface="Vrinda" panose="020B0802040204020203" pitchFamily="34" charset="0"/>
              </a:rPr>
              <a:t>01719974932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828800"/>
            <a:ext cx="4041775" cy="4302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cs typeface="NikoshLightBAN" panose="02000000000000000000" pitchFamily="2" charset="0"/>
              </a:rPr>
              <a:t>পাঠ</a:t>
            </a:r>
            <a:r>
              <a:rPr lang="en-US" altLang="en-US" sz="2800" b="1"/>
              <a:t> </a:t>
            </a:r>
            <a:r>
              <a:rPr lang="en-US" altLang="en-US" sz="2000">
                <a:cs typeface="Vrinda" panose="020B0802040204020203" pitchFamily="34" charset="0"/>
              </a:rPr>
              <a:t>পরিচিতি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</a:t>
            </a:r>
            <a:r>
              <a:rPr lang="bn-IN" altLang="en-US" sz="2000">
                <a:cs typeface="Vrinda" panose="020B0802040204020203" pitchFamily="34" charset="0"/>
              </a:rPr>
              <a:t>শ্রেনিঃ </a:t>
            </a:r>
            <a:r>
              <a:rPr lang="en-US" altLang="en-US" sz="2000">
                <a:cs typeface="Vrinda" panose="020B0802040204020203" pitchFamily="34" charset="0"/>
              </a:rPr>
              <a:t>দাখিল </a:t>
            </a:r>
            <a:r>
              <a:rPr lang="en-US" altLang="en-US" sz="2000">
                <a:latin typeface="NikoshLightBAN" panose="02000000000000000000" pitchFamily="2" charset="0"/>
                <a:cs typeface="NikoshLightBAN" panose="02000000000000000000" pitchFamily="2" charset="0"/>
              </a:rPr>
              <a:t>8</a:t>
            </a:r>
            <a:r>
              <a:rPr lang="en-US" altLang="en-US" sz="2000">
                <a:cs typeface="Vrinda" panose="020B0802040204020203" pitchFamily="34" charset="0"/>
              </a:rPr>
              <a:t>ম শ্রেণি</a:t>
            </a:r>
            <a:r>
              <a:rPr lang="bn-IN" altLang="en-US" sz="2000">
                <a:cs typeface="Vrinda" panose="020B0802040204020203" pitchFamily="34" charset="0"/>
              </a:rPr>
              <a:t> </a:t>
            </a: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</a:t>
            </a:r>
            <a:r>
              <a:rPr lang="bn-IN" altLang="en-US" sz="2000">
                <a:cs typeface="Vrinda" panose="020B0802040204020203" pitchFamily="34" charset="0"/>
              </a:rPr>
              <a:t>বিষয়ঃ আরবি ১ম পত্র</a:t>
            </a: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অধ্যায়: </a:t>
            </a:r>
            <a:r>
              <a:rPr lang="bn-IN" altLang="en-US" sz="2400" b="1">
                <a:latin typeface="NikoshLightBAN" panose="02000000000000000000" pitchFamily="2" charset="0"/>
                <a:cs typeface="NikoshLightBAN" panose="02000000000000000000" pitchFamily="2" charset="0"/>
              </a:rPr>
              <a:t>চতুর্দশ পাঠ</a:t>
            </a:r>
            <a:r>
              <a:rPr lang="bn-IN" altLang="en-US" sz="240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সময়: ৪০ মিনিট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n-IN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pic>
        <p:nvPicPr>
          <p:cNvPr id="53255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7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895600"/>
          </a:xfrm>
        </p:spPr>
        <p:txBody>
          <a:bodyPr/>
          <a:lstStyle/>
          <a:p>
            <a:pPr algn="ctr"/>
            <a:r>
              <a:rPr lang="ar-SA" altLang="en-US" sz="11700" b="1">
                <a:cs typeface="Times New Roman" panose="02020603050405020304" pitchFamily="18" charset="0"/>
              </a:rPr>
              <a:t>الكعبة المشرفة</a:t>
            </a:r>
            <a:endParaRPr lang="en-US" altLang="en-US" sz="11700" b="1"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>
              <a:lnSpc>
                <a:spcPct val="80000"/>
              </a:lnSpc>
            </a:pPr>
            <a:endParaRPr lang="ar-SA" altLang="en-US" sz="5400" b="1"/>
          </a:p>
          <a:p>
            <a:pPr>
              <a:lnSpc>
                <a:spcPct val="80000"/>
              </a:lnSpc>
            </a:pPr>
            <a:endParaRPr lang="en-US" altLang="en-US" sz="5400" b="1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9" name="Picture 23" descr="Kaba-prothibir-prothom-inne-03201908051431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524000"/>
            <a:ext cx="690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 descr="ইতিহাসে প্রথম পবিত্র কাবা শরিফে দুই মুয়াজ্জিনে এক আজান সম্পন্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66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kaba_61122_15084485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images (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810000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images (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6" name="Picture 6" descr="images (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2" name="Picture 10" descr="download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download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170</TotalTime>
  <Words>119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Wingdings</vt:lpstr>
      <vt:lpstr>Vrinda</vt:lpstr>
      <vt:lpstr>NikoshLightBAN</vt:lpstr>
      <vt:lpstr>Quadrant</vt:lpstr>
      <vt:lpstr>السلام عليكم و رحمة الله </vt:lpstr>
      <vt:lpstr>تعريف</vt:lpstr>
      <vt:lpstr>পরিচিতি</vt:lpstr>
      <vt:lpstr>الكعبة المشرفة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نتائج التعلم </vt:lpstr>
      <vt:lpstr>PowerPoint Presentation</vt:lpstr>
      <vt:lpstr>PowerPoint Presentation</vt:lpstr>
      <vt:lpstr>PowerPoint Presentation</vt:lpstr>
      <vt:lpstr>القراءة الجهرية (العمل الانفرادي)</vt:lpstr>
      <vt:lpstr>القراءة الصامتة (العمل الانفرادي)</vt:lpstr>
      <vt:lpstr>بيان معاني الكلمات الجديدة (العمل الجماعي)</vt:lpstr>
      <vt:lpstr>PowerPoint Presentation</vt:lpstr>
      <vt:lpstr>PowerPoint Presentation</vt:lpstr>
      <vt:lpstr>التقييم</vt:lpstr>
      <vt:lpstr>الواجب المنزلي</vt:lpstr>
      <vt:lpstr>رسم صورة الكعبة الشريفة ثم لونها-</vt:lpstr>
      <vt:lpstr>شكرا للجميع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TORIKUL</dc:creator>
  <cp:lastModifiedBy>Torikul Islam</cp:lastModifiedBy>
  <cp:revision>113</cp:revision>
  <cp:lastPrinted>1601-01-01T00:00:00Z</cp:lastPrinted>
  <dcterms:created xsi:type="dcterms:W3CDTF">2020-02-14T16:18:07Z</dcterms:created>
  <dcterms:modified xsi:type="dcterms:W3CDTF">2023-08-14T13:51:29Z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