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9" r:id="rId3"/>
    <p:sldId id="292" r:id="rId4"/>
    <p:sldId id="303" r:id="rId5"/>
    <p:sldId id="301" r:id="rId6"/>
    <p:sldId id="29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1" r:id="rId15"/>
    <p:sldId id="283" r:id="rId16"/>
    <p:sldId id="284" r:id="rId17"/>
    <p:sldId id="287" r:id="rId18"/>
    <p:sldId id="277" r:id="rId19"/>
  </p:sldIdLst>
  <p:sldSz cx="115220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ABC"/>
    <a:srgbClr val="007A37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53" autoAdjust="0"/>
  </p:normalViewPr>
  <p:slideViewPr>
    <p:cSldViewPr>
      <p:cViewPr varScale="1">
        <p:scale>
          <a:sx n="71" d="100"/>
          <a:sy n="71" d="100"/>
        </p:scale>
        <p:origin x="-828" y="-102"/>
      </p:cViewPr>
      <p:guideLst>
        <p:guide orient="horz" pos="2160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130426"/>
            <a:ext cx="979376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74639"/>
            <a:ext cx="259246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74639"/>
            <a:ext cx="758536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406901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90671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73051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435101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600201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356351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ytrfd.jpg"/>
          <p:cNvPicPr>
            <a:picLocks noChangeAspect="1"/>
          </p:cNvPicPr>
          <p:nvPr/>
        </p:nvPicPr>
        <p:blipFill>
          <a:blip r:embed="rId2" cstate="print"/>
          <a:srcRect l="12274" t="22222" r="12274" b="13333"/>
          <a:stretch>
            <a:fillRect/>
          </a:stretch>
        </p:blipFill>
        <p:spPr>
          <a:xfrm>
            <a:off x="1417637" y="1524000"/>
            <a:ext cx="8686800" cy="4419600"/>
          </a:xfrm>
          <a:prstGeom prst="rect">
            <a:avLst/>
          </a:prstGeom>
        </p:spPr>
      </p:pic>
      <p:pic>
        <p:nvPicPr>
          <p:cNvPr id="3" name="Picture 2" descr="343.png"/>
          <p:cNvPicPr>
            <a:picLocks noChangeAspect="1"/>
          </p:cNvPicPr>
          <p:nvPr/>
        </p:nvPicPr>
        <p:blipFill>
          <a:blip r:embed="rId3" cstate="print"/>
          <a:srcRect l="1320"/>
          <a:stretch>
            <a:fillRect/>
          </a:stretch>
        </p:blipFill>
        <p:spPr>
          <a:xfrm>
            <a:off x="3703637" y="2895600"/>
            <a:ext cx="3581400" cy="1267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6837" y="789537"/>
            <a:ext cx="792480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endParaRPr lang="en-US" sz="5400" dirty="0" smtClean="0"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6637" y="4332982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5275" y="4332982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37" y="1346372"/>
            <a:ext cx="4724400" cy="2920828"/>
          </a:xfrm>
          <a:prstGeom prst="rect">
            <a:avLst/>
          </a:prstGeom>
        </p:spPr>
      </p:pic>
      <p:pic>
        <p:nvPicPr>
          <p:cNvPr id="11" name="Picture 10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4437" y="1345325"/>
            <a:ext cx="4648200" cy="29218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837237" y="838200"/>
            <a:ext cx="0" cy="48768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799" y="4561582"/>
            <a:ext cx="5684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আখাউড়া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রেললাইন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6637" y="45968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37" y="1573016"/>
            <a:ext cx="4800600" cy="2922784"/>
          </a:xfrm>
          <a:prstGeom prst="rect">
            <a:avLst/>
          </a:prstGeom>
        </p:spPr>
      </p:pic>
      <p:pic>
        <p:nvPicPr>
          <p:cNvPr id="10" name="Picture 9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4437" y="1574172"/>
            <a:ext cx="4648200" cy="292162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837237" y="990600"/>
            <a:ext cx="0" cy="48768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36637" y="7252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১৬ই এপ্রিল ১৯৭১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1837" y="4444425"/>
            <a:ext cx="5456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9237" y="4419600"/>
            <a:ext cx="5227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গোলাবর্ষণ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37" y="1400676"/>
            <a:ext cx="4800600" cy="29427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837237" y="609600"/>
            <a:ext cx="0" cy="52578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51637" y="685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১৭ই এপ্রিল ১৯৭১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uj8.jpg"/>
          <p:cNvPicPr>
            <a:picLocks noChangeAspect="1"/>
          </p:cNvPicPr>
          <p:nvPr/>
        </p:nvPicPr>
        <p:blipFill>
          <a:blip r:embed="rId3" cstate="print"/>
          <a:srcRect l="3434" t="5519" r="7280"/>
          <a:stretch>
            <a:fillRect/>
          </a:stretch>
        </p:blipFill>
        <p:spPr>
          <a:xfrm>
            <a:off x="6294437" y="1394520"/>
            <a:ext cx="4724400" cy="294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24599" y="4409182"/>
            <a:ext cx="5456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সহায়তার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037" y="437394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মোকাবেলা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37" y="1421120"/>
            <a:ext cx="4724400" cy="2922280"/>
          </a:xfrm>
          <a:prstGeom prst="rect">
            <a:avLst/>
          </a:prstGeom>
        </p:spPr>
      </p:pic>
      <p:pic>
        <p:nvPicPr>
          <p:cNvPr id="11" name="Picture 10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0637" y="1421423"/>
            <a:ext cx="4648200" cy="292197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837237" y="990600"/>
            <a:ext cx="0" cy="47244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037" y="2252008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পারক শিক্ষার্থীদের দ্বারা সরব পাঠ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221ABC"/>
                </a:solidFill>
                <a:latin typeface="NikoshBAN" pitchFamily="2" charset="0"/>
                <a:cs typeface="NikoshBAN" pitchFamily="2" charset="0"/>
              </a:rPr>
              <a:t>অতঃপর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সকল শিক্ষার্থীদের নিরব 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570037" y="1676400"/>
            <a:ext cx="243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ঢাকার 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2837" y="1066800"/>
            <a:ext cx="704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। পাকিস্তানি হানাদার বাহিনী এগিয়ে আসছিল</a:t>
            </a:r>
            <a:r>
              <a:rPr lang="en-US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-----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837" y="1676400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ব্রাহ্মণবাড়িয়ার 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94637" y="1671935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কুমিল্লার 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837" y="22098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জাতির পিতা বঙ্গবন্ধু শেখ মুজিবুর রহমান ভাষণ দেন</a:t>
            </a:r>
            <a:r>
              <a:rPr lang="en-US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-----</a:t>
            </a:r>
            <a:r>
              <a:rPr lang="bn-BD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rgbClr val="540AB6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2837" y="3352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 আখাউড়া রেললাইনটি কোথায় অবস্থিত?</a:t>
            </a:r>
            <a:r>
              <a:rPr lang="en-US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9037" y="4343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মুক্তিযুদ্ধের সময় মোস্তফা কামালের বয়স ছিল-----।</a:t>
            </a:r>
            <a:r>
              <a:rPr lang="en-US" sz="2800" dirty="0" smtClean="0">
                <a:solidFill>
                  <a:srgbClr val="540AB6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9037" y="5334000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১৯৭১ সালে যদি তোমার বয়স ২৫ বয়স হতো তাহলে তুমি -----।</a:t>
            </a:r>
            <a:r>
              <a:rPr lang="en-US" sz="28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3322637" y="1676400"/>
            <a:ext cx="2819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যশোরের 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1570037" y="2814935"/>
            <a:ext cx="1828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৬ মার্চ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0037" y="2895600"/>
            <a:ext cx="2133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৮ মার্চ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7970837" y="2819400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৯ মার্চ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3398837" y="2895600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৭ মার্চ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1646237" y="3886200"/>
            <a:ext cx="1981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ঢাকায়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80037" y="3886200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ব্রাহ্মণবাড়িয়ায়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7970837" y="3881735"/>
            <a:ext cx="243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কুমিল্লায়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3398837" y="3886200"/>
            <a:ext cx="243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রাজশাহীতে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9" name="TextBox 4"/>
          <p:cNvSpPr txBox="1"/>
          <p:nvPr/>
        </p:nvSpPr>
        <p:spPr>
          <a:xfrm>
            <a:off x="1646237" y="4876800"/>
            <a:ext cx="1828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২৪ বছর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80037" y="4876800"/>
            <a:ext cx="1981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২৬ বছর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21" name="TextBox 4"/>
          <p:cNvSpPr txBox="1"/>
          <p:nvPr/>
        </p:nvSpPr>
        <p:spPr>
          <a:xfrm>
            <a:off x="8047037" y="4800600"/>
            <a:ext cx="2209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২৭ বছর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3475037" y="4876800"/>
            <a:ext cx="1828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২৫ বছর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23" name="TextBox 4"/>
          <p:cNvSpPr txBox="1"/>
          <p:nvPr/>
        </p:nvSpPr>
        <p:spPr>
          <a:xfrm>
            <a:off x="1646237" y="5867400"/>
            <a:ext cx="3200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ভারতে চলে যেতে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80037" y="5867400"/>
            <a:ext cx="3581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দেশে লুকিয়ে থাকতে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25" name="TextBox 4"/>
          <p:cNvSpPr txBox="1"/>
          <p:nvPr/>
        </p:nvSpPr>
        <p:spPr>
          <a:xfrm>
            <a:off x="8047037" y="5862935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মুক্তিযুদ্ধ 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26" name="TextBox 4"/>
          <p:cNvSpPr txBox="1"/>
          <p:nvPr/>
        </p:nvSpPr>
        <p:spPr>
          <a:xfrm>
            <a:off x="3703637" y="5867400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রাজাকার হতে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89037" y="457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সঠিক উত্তরটি বাছাই করে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লিখ।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26475" y="34007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99777" y="2667000"/>
            <a:ext cx="108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18437" y="3657600"/>
            <a:ext cx="108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93837" y="4648200"/>
            <a:ext cx="108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04777" y="1515070"/>
            <a:ext cx="108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84379" y="6296055"/>
            <a:ext cx="511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221ABC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800" dirty="0" smtClean="0">
                <a:solidFill>
                  <a:srgbClr val="221AB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221ABC"/>
                </a:solidFill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2800" dirty="0" smtClean="0">
                <a:solidFill>
                  <a:srgbClr val="221AB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221ABC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rgbClr val="221AB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221ABC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rgbClr val="221AB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221ABC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2800" dirty="0" smtClean="0">
                <a:solidFill>
                  <a:srgbClr val="221AB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221AB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3437" y="11430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solidFill>
                  <a:srgbClr val="221ABC"/>
                </a:solidFill>
                <a:latin typeface="NikoshBAN" pitchFamily="2" charset="0"/>
                <a:cs typeface="NikoshBAN" pitchFamily="2" charset="0"/>
              </a:rPr>
              <a:t>প্রশ্নগুলোর উত্তর  </a:t>
            </a:r>
            <a:r>
              <a:rPr lang="en-US" sz="3600" dirty="0" err="1" smtClean="0">
                <a:solidFill>
                  <a:srgbClr val="221ABC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600" dirty="0" smtClean="0">
                <a:solidFill>
                  <a:srgbClr val="221ABC"/>
                </a:solidFill>
                <a:latin typeface="NikoshBAN" pitchFamily="2" charset="0"/>
                <a:cs typeface="NikoshBAN" pitchFamily="2" charset="0"/>
              </a:rPr>
              <a:t>খ।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7237" y="22860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কে স্বাধীনতার ডাক দিয়েছিলেন?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মুক্তযোদ্ধারা কোথায় অবস্থান নিয়েছিলেন?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কেন মুক্তিযুদ্ধ হয়েছিল?</a:t>
            </a:r>
          </a:p>
        </p:txBody>
      </p:sp>
      <p:pic>
        <p:nvPicPr>
          <p:cNvPr id="9" name="Picture 8" descr="3344.png"/>
          <p:cNvPicPr>
            <a:picLocks noChangeAspect="1"/>
          </p:cNvPicPr>
          <p:nvPr/>
        </p:nvPicPr>
        <p:blipFill>
          <a:blip r:embed="rId2" cstate="print"/>
          <a:srcRect l="14715" t="28068" r="32357" b="14361"/>
          <a:stretch>
            <a:fillRect/>
          </a:stretch>
        </p:blipFill>
        <p:spPr>
          <a:xfrm rot="2542852">
            <a:off x="9291666" y="101631"/>
            <a:ext cx="1600200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1290928" y="1219200"/>
            <a:ext cx="3936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solidFill>
                  <a:srgbClr val="221ABC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rgbClr val="221AB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1437" y="4038600"/>
            <a:ext cx="929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1437" y="2806426"/>
            <a:ext cx="9982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ঙ্গ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বন্ধু, ভাষণ, মুক্তিযোদ্ধা, মোকাবেলা, জরু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এই শব্দগুলো</a:t>
            </a:r>
          </a:p>
          <a:p>
            <a:pPr marL="571500" indent="-5715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দিয়ে একটি করে নতুন বাক্য গঠন করে নিয়ে আসবে।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9.jpg"/>
          <p:cNvPicPr>
            <a:picLocks noChangeAspect="1"/>
          </p:cNvPicPr>
          <p:nvPr/>
        </p:nvPicPr>
        <p:blipFill>
          <a:blip r:embed="rId2" cstate="print"/>
          <a:srcRect l="14922" t="20000" r="20217"/>
          <a:stretch>
            <a:fillRect/>
          </a:stretch>
        </p:blipFill>
        <p:spPr>
          <a:xfrm>
            <a:off x="1874837" y="1371600"/>
            <a:ext cx="7467600" cy="5486400"/>
          </a:xfrm>
          <a:prstGeom prst="rect">
            <a:avLst/>
          </a:prstGeom>
        </p:spPr>
      </p:pic>
      <p:pic>
        <p:nvPicPr>
          <p:cNvPr id="3" name="Picture 2" descr="r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2637" y="5321808"/>
            <a:ext cx="2201690" cy="1536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/>
          <p:nvPr/>
        </p:nvSpPr>
        <p:spPr>
          <a:xfrm>
            <a:off x="684878" y="2173389"/>
            <a:ext cx="6056475" cy="223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89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489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4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89" dirty="0" err="1">
                <a:latin typeface="NikoshBAN" pitchFamily="2" charset="0"/>
                <a:cs typeface="NikoshBAN" pitchFamily="2" charset="0"/>
              </a:rPr>
              <a:t>কওছার</a:t>
            </a:r>
            <a:r>
              <a:rPr lang="en-US" sz="34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89" dirty="0" err="1">
                <a:latin typeface="NikoshBAN" pitchFamily="2" charset="0"/>
                <a:cs typeface="NikoshBAN" pitchFamily="2" charset="0"/>
              </a:rPr>
              <a:t>আলী</a:t>
            </a:r>
            <a:endParaRPr lang="en-US" sz="3489" dirty="0">
              <a:latin typeface="NikoshBAN" pitchFamily="2" charset="0"/>
              <a:cs typeface="NikoshBAN" pitchFamily="2" charset="0"/>
            </a:endParaRPr>
          </a:p>
          <a:p>
            <a:r>
              <a:rPr lang="en-US" sz="3489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489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34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89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489" dirty="0">
              <a:latin typeface="NikoshBAN" pitchFamily="2" charset="0"/>
              <a:cs typeface="NikoshBAN" pitchFamily="2" charset="0"/>
            </a:endParaRPr>
          </a:p>
          <a:p>
            <a:r>
              <a:rPr lang="en-US" sz="3489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489" dirty="0" err="1">
                <a:latin typeface="NikoshBAN" pitchFamily="2" charset="0"/>
                <a:cs typeface="NikoshBAN" pitchFamily="2" charset="0"/>
              </a:rPr>
              <a:t>দুর্লভপুর</a:t>
            </a:r>
            <a:r>
              <a:rPr lang="en-US" sz="34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89" dirty="0" err="1">
                <a:latin typeface="NikoshBAN" pitchFamily="2" charset="0"/>
                <a:cs typeface="NikoshBAN" pitchFamily="2" charset="0"/>
              </a:rPr>
              <a:t>সরঃ</a:t>
            </a:r>
            <a:r>
              <a:rPr lang="bn-BD" sz="34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89" dirty="0" err="1">
                <a:latin typeface="NikoshBAN" pitchFamily="2" charset="0"/>
                <a:cs typeface="NikoshBAN" pitchFamily="2" charset="0"/>
              </a:rPr>
              <a:t>প্রাথঃ</a:t>
            </a:r>
            <a:r>
              <a:rPr lang="en-US" sz="34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89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489" dirty="0">
              <a:latin typeface="NikoshBAN" pitchFamily="2" charset="0"/>
              <a:cs typeface="NikoshBAN" pitchFamily="2" charset="0"/>
            </a:endParaRPr>
          </a:p>
          <a:p>
            <a:r>
              <a:rPr lang="en-US" sz="3489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489" dirty="0" err="1">
                <a:latin typeface="NikoshBAN" pitchFamily="2" charset="0"/>
                <a:cs typeface="NikoshBAN" pitchFamily="2" charset="0"/>
              </a:rPr>
              <a:t>হরিণাকুণ্ডু,ঝিনাইদহ</a:t>
            </a:r>
            <a:r>
              <a:rPr lang="bn-BD" sz="3489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557067" y="1032507"/>
            <a:ext cx="73859" cy="4095261"/>
          </a:xfrm>
          <a:prstGeom prst="line">
            <a:avLst/>
          </a:prstGeom>
          <a:ln>
            <a:solidFill>
              <a:srgbClr val="F836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63840" y="1287076"/>
            <a:ext cx="73859" cy="413612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84114" y="1508654"/>
            <a:ext cx="73859" cy="4283848"/>
          </a:xfrm>
          <a:prstGeom prst="line">
            <a:avLst/>
          </a:prstGeom>
          <a:ln>
            <a:solidFill>
              <a:srgbClr val="F72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n.png"/>
          <p:cNvPicPr>
            <a:picLocks noChangeAspect="1"/>
          </p:cNvPicPr>
          <p:nvPr/>
        </p:nvPicPr>
        <p:blipFill rotWithShape="1">
          <a:blip r:embed="rId2" cstate="print"/>
          <a:srcRect l="4348" t="25992" b="19424"/>
          <a:stretch/>
        </p:blipFill>
        <p:spPr>
          <a:xfrm>
            <a:off x="6218237" y="2173388"/>
            <a:ext cx="3594752" cy="1585701"/>
          </a:xfrm>
          <a:prstGeom prst="rect">
            <a:avLst/>
          </a:prstGeom>
        </p:spPr>
      </p:pic>
      <p:pic>
        <p:nvPicPr>
          <p:cNvPr id="18" name="Picture 17" descr="Picture1nb.png"/>
          <p:cNvPicPr>
            <a:picLocks noChangeAspect="1"/>
          </p:cNvPicPr>
          <p:nvPr/>
        </p:nvPicPr>
        <p:blipFill>
          <a:blip r:embed="rId3" cstate="print"/>
          <a:srcRect r="25000"/>
          <a:stretch>
            <a:fillRect/>
          </a:stretch>
        </p:blipFill>
        <p:spPr>
          <a:xfrm>
            <a:off x="6174163" y="3695558"/>
            <a:ext cx="3396874" cy="12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4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49017545_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1659" y="2971800"/>
            <a:ext cx="3159578" cy="2057400"/>
          </a:xfrm>
          <a:prstGeom prst="rect">
            <a:avLst/>
          </a:prstGeom>
        </p:spPr>
      </p:pic>
      <p:pic>
        <p:nvPicPr>
          <p:cNvPr id="3" name="Picture 2" descr="idrakpur-f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0659" y="2971801"/>
            <a:ext cx="3159578" cy="2057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8037" y="685800"/>
            <a:ext cx="10714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প্রিয় ছাত্র,ছাত্রী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নিচের ছবিগুলো ভালো করে দেখি এবং পরস্পর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আলোচনা করে আজকের পাঠের বিষয় বলতে চেষ্টা করি। </a:t>
            </a:r>
            <a:endParaRPr lang="en-US" sz="3600" dirty="0"/>
          </a:p>
        </p:txBody>
      </p:sp>
      <p:pic>
        <p:nvPicPr>
          <p:cNvPr id="5" name="Picture 4" descr="farzul_1308691241_21-20.jpg"/>
          <p:cNvPicPr>
            <a:picLocks noChangeAspect="1"/>
          </p:cNvPicPr>
          <p:nvPr/>
        </p:nvPicPr>
        <p:blipFill>
          <a:blip r:embed="rId4" cstate="print"/>
          <a:srcRect l="4000" t="17712" r="4000"/>
          <a:stretch>
            <a:fillRect/>
          </a:stretch>
        </p:blipFill>
        <p:spPr>
          <a:xfrm>
            <a:off x="808037" y="2971460"/>
            <a:ext cx="3159578" cy="2048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579437" y="678359"/>
            <a:ext cx="9800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আজকের পাঠের বিষয়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6037" y="4648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drakpur-fort.jpg"/>
          <p:cNvPicPr>
            <a:picLocks noChangeAspect="1"/>
          </p:cNvPicPr>
          <p:nvPr/>
        </p:nvPicPr>
        <p:blipFill>
          <a:blip r:embed="rId2" cstate="print"/>
          <a:srcRect b="10000"/>
          <a:stretch>
            <a:fillRect/>
          </a:stretch>
        </p:blipFill>
        <p:spPr>
          <a:xfrm>
            <a:off x="3170237" y="1625223"/>
            <a:ext cx="4876799" cy="2946776"/>
          </a:xfrm>
          <a:prstGeom prst="rect">
            <a:avLst/>
          </a:prstGeom>
        </p:spPr>
      </p:pic>
      <p:pic>
        <p:nvPicPr>
          <p:cNvPr id="5" name="Picture 2" descr="I:\lkjj.png"/>
          <p:cNvPicPr>
            <a:picLocks noChangeAspect="1" noChangeArrowheads="1"/>
          </p:cNvPicPr>
          <p:nvPr/>
        </p:nvPicPr>
        <p:blipFill>
          <a:blip r:embed="rId3" cstate="print"/>
          <a:srcRect l="12658" r="15011" b="18519"/>
          <a:stretch>
            <a:fillRect/>
          </a:stretch>
        </p:blipFill>
        <p:spPr bwMode="auto">
          <a:xfrm>
            <a:off x="4313237" y="1676400"/>
            <a:ext cx="2438401" cy="2840084"/>
          </a:xfrm>
          <a:prstGeom prst="rect">
            <a:avLst/>
          </a:prstGeom>
          <a:noFill/>
        </p:spPr>
      </p:pic>
      <p:sp>
        <p:nvSpPr>
          <p:cNvPr id="6" name="TextBox 7"/>
          <p:cNvSpPr txBox="1"/>
          <p:nvPr/>
        </p:nvSpPr>
        <p:spPr>
          <a:xfrm>
            <a:off x="1692275" y="5410200"/>
            <a:ext cx="982980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গল্পটির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১৯৭১------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সহায়তার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পড়বো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।)</a:t>
            </a:r>
            <a:endParaRPr lang="en-US" sz="3200" dirty="0"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6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637" y="2057400"/>
            <a:ext cx="80772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শোনা- ১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১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১ গল্পের বিষয়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শুনে বুঝতে পারবে।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4837" y="2819400"/>
            <a:ext cx="95250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বলা- ১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১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১ যুক্তবর্ণ সহযোগে তৈরি শব্দ শুদ্ধভাবে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বলতে পারবে।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4999" y="3581400"/>
            <a:ext cx="80772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পড়া-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৩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১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প্রমিত উচ্চারণে গল্পটি পড়তে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904999" y="4419600"/>
            <a:ext cx="8534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লেখা- ১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৫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১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গল্প সংশ্লিষ্ট প্রশ্নের 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1505849" y="873204"/>
            <a:ext cx="3264588" cy="11079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খনফল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503237" y="3200400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শত্রুর আক্রমণ থেকে রক্ষা পাবার জন্য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র্গ তৈরি করা 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drakpur-f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9022" y="1219200"/>
            <a:ext cx="3391015" cy="1905000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274637" y="1828800"/>
            <a:ext cx="1614576" cy="685800"/>
          </a:xfrm>
          <a:prstGeom prst="homePlate">
            <a:avLst/>
          </a:prstGeom>
          <a:noFill/>
          <a:ln>
            <a:solidFill>
              <a:srgbClr val="A56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3814" y="1868269"/>
            <a:ext cx="150962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5608637" y="1905000"/>
            <a:ext cx="5181600" cy="685800"/>
          </a:xfrm>
          <a:prstGeom prst="homePlate">
            <a:avLst/>
          </a:prstGeom>
          <a:noFill/>
          <a:ln>
            <a:solidFill>
              <a:srgbClr val="A56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1037" y="1944469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বেষ্টিত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সেনানিবাস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7437" y="6019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মাশরাফি আমাদের ক্রিকেট দলের অধিনায়ক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2_r2_c1-960x390-960x390.jpg"/>
          <p:cNvPicPr>
            <a:picLocks noChangeAspect="1"/>
          </p:cNvPicPr>
          <p:nvPr/>
        </p:nvPicPr>
        <p:blipFill>
          <a:blip r:embed="rId3" cstate="print"/>
          <a:srcRect l="24424" t="2820" r="34344" b="27436"/>
          <a:stretch>
            <a:fillRect/>
          </a:stretch>
        </p:blipFill>
        <p:spPr>
          <a:xfrm>
            <a:off x="4964347" y="3962400"/>
            <a:ext cx="3387490" cy="2065965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2941637" y="4648200"/>
            <a:ext cx="1905000" cy="685800"/>
          </a:xfrm>
          <a:prstGeom prst="homePlate">
            <a:avLst/>
          </a:prstGeom>
          <a:noFill/>
          <a:ln>
            <a:solidFill>
              <a:srgbClr val="A56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41637" y="4687669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অধিনায়ক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 flipH="1">
            <a:off x="8504237" y="4648200"/>
            <a:ext cx="2057400" cy="685800"/>
          </a:xfrm>
          <a:prstGeom prst="homePlate">
            <a:avLst/>
          </a:prstGeom>
          <a:noFill/>
          <a:ln>
            <a:solidFill>
              <a:srgbClr val="A56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85237" y="4687669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দলনেতা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82025"/>
            <a:ext cx="1152207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দু’টি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খুঁ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করি,অর্থ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761037" y="914400"/>
            <a:ext cx="0" cy="5029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1837" y="456158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ব্রাহ্মণবাড়িয়ার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599" y="4551164"/>
            <a:ext cx="5761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ঠেকানোর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মুক্তিযোদ্ধারা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দরুইন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8237" y="1600200"/>
            <a:ext cx="4800600" cy="289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437" y="7252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এপ্রিল ১৯৭১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437" y="1573787"/>
            <a:ext cx="4724400" cy="29220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0237" y="533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37" y="44444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সৈন্য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799" y="4485382"/>
            <a:ext cx="4846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অধিনায়ক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সিপাহি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মোহাম্মাদ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মোস্তাফা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4437" y="1371600"/>
            <a:ext cx="4648200" cy="2895600"/>
          </a:xfrm>
          <a:prstGeom prst="rect">
            <a:avLst/>
          </a:prstGeom>
        </p:spPr>
      </p:pic>
      <p:pic>
        <p:nvPicPr>
          <p:cNvPr id="9" name="Picture 8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437" y="1368923"/>
            <a:ext cx="4724400" cy="289827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761037" y="762000"/>
            <a:ext cx="0" cy="4953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4237" y="4332982"/>
            <a:ext cx="5456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মুজিবর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4837" y="436822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236" y="1268074"/>
            <a:ext cx="4823847" cy="2999125"/>
          </a:xfrm>
          <a:prstGeom prst="rect">
            <a:avLst/>
          </a:prstGeom>
        </p:spPr>
      </p:pic>
      <p:pic>
        <p:nvPicPr>
          <p:cNvPr id="10" name="Picture 9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4437" y="1249136"/>
            <a:ext cx="4724400" cy="301806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837237" y="838200"/>
            <a:ext cx="0" cy="48768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495</Words>
  <Application>Microsoft Office PowerPoint</Application>
  <PresentationFormat>Custom</PresentationFormat>
  <Paragraphs>95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SALAM COMPUTER</cp:lastModifiedBy>
  <cp:revision>146</cp:revision>
  <dcterms:created xsi:type="dcterms:W3CDTF">2006-08-16T00:00:00Z</dcterms:created>
  <dcterms:modified xsi:type="dcterms:W3CDTF">2023-05-18T05:21:44Z</dcterms:modified>
</cp:coreProperties>
</file>