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2" r:id="rId2"/>
    <p:sldId id="390" r:id="rId3"/>
    <p:sldId id="380" r:id="rId4"/>
    <p:sldId id="392" r:id="rId5"/>
    <p:sldId id="357" r:id="rId6"/>
    <p:sldId id="383" r:id="rId7"/>
    <p:sldId id="379" r:id="rId8"/>
    <p:sldId id="382" r:id="rId9"/>
    <p:sldId id="384" r:id="rId10"/>
    <p:sldId id="326" r:id="rId11"/>
    <p:sldId id="288" r:id="rId12"/>
  </p:sldIdLst>
  <p:sldSz cx="12801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CFF99"/>
    <a:srgbClr val="A1EFF9"/>
    <a:srgbClr val="00FF99"/>
    <a:srgbClr val="6699FF"/>
    <a:srgbClr val="89EAF7"/>
    <a:srgbClr val="D490CC"/>
    <a:srgbClr val="FFFF66"/>
    <a:srgbClr val="DD7FC9"/>
    <a:srgbClr val="D28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37" autoAdjust="0"/>
  </p:normalViewPr>
  <p:slideViewPr>
    <p:cSldViewPr>
      <p:cViewPr varScale="1">
        <p:scale>
          <a:sx n="74" d="100"/>
          <a:sy n="74" d="100"/>
        </p:scale>
        <p:origin x="414" y="72"/>
      </p:cViewPr>
      <p:guideLst>
        <p:guide orient="horz" pos="2160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1ABAB-D150-4CBD-863C-31F32BD414FC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" y="685800"/>
            <a:ext cx="6400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13D9C-4E7A-40FD-925D-F3D8246D8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5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685800"/>
            <a:ext cx="6400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13D9C-4E7A-40FD-925D-F3D8246D874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8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1" y="2130429"/>
            <a:ext cx="1088136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1" y="3886200"/>
            <a:ext cx="896112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274642"/>
            <a:ext cx="288036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274642"/>
            <a:ext cx="84277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9" y="4406904"/>
            <a:ext cx="10881360" cy="1362075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9" y="2906713"/>
            <a:ext cx="10881360" cy="1500187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32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00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4pPr>
            <a:lvl5pPr marL="2031866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5pPr>
            <a:lvl6pPr marL="2539832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6pPr>
            <a:lvl7pPr marL="3047798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7pPr>
            <a:lvl8pPr marL="3555765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8pPr>
            <a:lvl9pPr marL="4063732" indent="0">
              <a:buNone/>
              <a:defRPr sz="15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600204"/>
            <a:ext cx="5654040" cy="4525963"/>
          </a:xfrm>
        </p:spPr>
        <p:txBody>
          <a:bodyPr/>
          <a:lstStyle>
            <a:lvl1pPr>
              <a:defRPr sz="3111"/>
            </a:lvl1pPr>
            <a:lvl2pPr>
              <a:defRPr sz="2666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600204"/>
            <a:ext cx="5654040" cy="4525963"/>
          </a:xfrm>
        </p:spPr>
        <p:txBody>
          <a:bodyPr/>
          <a:lstStyle>
            <a:lvl1pPr>
              <a:defRPr sz="3111"/>
            </a:lvl1pPr>
            <a:lvl2pPr>
              <a:defRPr sz="2666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1" y="1535113"/>
            <a:ext cx="5656263" cy="639762"/>
          </a:xfrm>
        </p:spPr>
        <p:txBody>
          <a:bodyPr anchor="b"/>
          <a:lstStyle>
            <a:lvl1pPr marL="0" indent="0">
              <a:buNone/>
              <a:defRPr sz="2666" b="1"/>
            </a:lvl1pPr>
            <a:lvl2pPr marL="507966" indent="0">
              <a:buNone/>
              <a:defRPr sz="2222" b="1"/>
            </a:lvl2pPr>
            <a:lvl3pPr marL="1015932" indent="0">
              <a:buNone/>
              <a:defRPr sz="2000" b="1"/>
            </a:lvl3pPr>
            <a:lvl4pPr marL="1523900" indent="0">
              <a:buNone/>
              <a:defRPr sz="1778" b="1"/>
            </a:lvl4pPr>
            <a:lvl5pPr marL="2031866" indent="0">
              <a:buNone/>
              <a:defRPr sz="1778" b="1"/>
            </a:lvl5pPr>
            <a:lvl6pPr marL="2539832" indent="0">
              <a:buNone/>
              <a:defRPr sz="1778" b="1"/>
            </a:lvl6pPr>
            <a:lvl7pPr marL="3047798" indent="0">
              <a:buNone/>
              <a:defRPr sz="1778" b="1"/>
            </a:lvl7pPr>
            <a:lvl8pPr marL="3555765" indent="0">
              <a:buNone/>
              <a:defRPr sz="1778" b="1"/>
            </a:lvl8pPr>
            <a:lvl9pPr marL="4063732" indent="0">
              <a:buNone/>
              <a:defRPr sz="177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1" y="2174875"/>
            <a:ext cx="5656263" cy="3951288"/>
          </a:xfrm>
        </p:spPr>
        <p:txBody>
          <a:bodyPr/>
          <a:lstStyle>
            <a:lvl1pPr>
              <a:defRPr sz="2666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5" y="1535113"/>
            <a:ext cx="5658486" cy="639762"/>
          </a:xfrm>
        </p:spPr>
        <p:txBody>
          <a:bodyPr anchor="b"/>
          <a:lstStyle>
            <a:lvl1pPr marL="0" indent="0">
              <a:buNone/>
              <a:defRPr sz="2666" b="1"/>
            </a:lvl1pPr>
            <a:lvl2pPr marL="507966" indent="0">
              <a:buNone/>
              <a:defRPr sz="2222" b="1"/>
            </a:lvl2pPr>
            <a:lvl3pPr marL="1015932" indent="0">
              <a:buNone/>
              <a:defRPr sz="2000" b="1"/>
            </a:lvl3pPr>
            <a:lvl4pPr marL="1523900" indent="0">
              <a:buNone/>
              <a:defRPr sz="1778" b="1"/>
            </a:lvl4pPr>
            <a:lvl5pPr marL="2031866" indent="0">
              <a:buNone/>
              <a:defRPr sz="1778" b="1"/>
            </a:lvl5pPr>
            <a:lvl6pPr marL="2539832" indent="0">
              <a:buNone/>
              <a:defRPr sz="1778" b="1"/>
            </a:lvl6pPr>
            <a:lvl7pPr marL="3047798" indent="0">
              <a:buNone/>
              <a:defRPr sz="1778" b="1"/>
            </a:lvl7pPr>
            <a:lvl8pPr marL="3555765" indent="0">
              <a:buNone/>
              <a:defRPr sz="1778" b="1"/>
            </a:lvl8pPr>
            <a:lvl9pPr marL="4063732" indent="0">
              <a:buNone/>
              <a:defRPr sz="177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5" y="2174875"/>
            <a:ext cx="5658486" cy="3951288"/>
          </a:xfrm>
        </p:spPr>
        <p:txBody>
          <a:bodyPr/>
          <a:lstStyle>
            <a:lvl1pPr>
              <a:defRPr sz="2666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3" y="273050"/>
            <a:ext cx="4211638" cy="1162050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2" y="273054"/>
            <a:ext cx="7156450" cy="5853113"/>
          </a:xfrm>
        </p:spPr>
        <p:txBody>
          <a:bodyPr/>
          <a:lstStyle>
            <a:lvl1pPr>
              <a:defRPr sz="3555"/>
            </a:lvl1pPr>
            <a:lvl2pPr>
              <a:defRPr sz="3111"/>
            </a:lvl2pPr>
            <a:lvl3pPr>
              <a:defRPr sz="2666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3" y="1435103"/>
            <a:ext cx="4211638" cy="4691063"/>
          </a:xfrm>
        </p:spPr>
        <p:txBody>
          <a:bodyPr/>
          <a:lstStyle>
            <a:lvl1pPr marL="0" indent="0">
              <a:buNone/>
              <a:defRPr sz="1555"/>
            </a:lvl1pPr>
            <a:lvl2pPr marL="507966" indent="0">
              <a:buNone/>
              <a:defRPr sz="1333"/>
            </a:lvl2pPr>
            <a:lvl3pPr marL="1015932" indent="0">
              <a:buNone/>
              <a:defRPr sz="1111"/>
            </a:lvl3pPr>
            <a:lvl4pPr marL="1523900" indent="0">
              <a:buNone/>
              <a:defRPr sz="1000"/>
            </a:lvl4pPr>
            <a:lvl5pPr marL="2031866" indent="0">
              <a:buNone/>
              <a:defRPr sz="1000"/>
            </a:lvl5pPr>
            <a:lvl6pPr marL="2539832" indent="0">
              <a:buNone/>
              <a:defRPr sz="1000"/>
            </a:lvl6pPr>
            <a:lvl7pPr marL="3047798" indent="0">
              <a:buNone/>
              <a:defRPr sz="1000"/>
            </a:lvl7pPr>
            <a:lvl8pPr marL="3555765" indent="0">
              <a:buNone/>
              <a:defRPr sz="1000"/>
            </a:lvl8pPr>
            <a:lvl9pPr marL="406373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4" y="4800600"/>
            <a:ext cx="7680960" cy="566738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4" y="612775"/>
            <a:ext cx="7680960" cy="4114800"/>
          </a:xfrm>
        </p:spPr>
        <p:txBody>
          <a:bodyPr/>
          <a:lstStyle>
            <a:lvl1pPr marL="0" indent="0">
              <a:buNone/>
              <a:defRPr sz="3555"/>
            </a:lvl1pPr>
            <a:lvl2pPr marL="507966" indent="0">
              <a:buNone/>
              <a:defRPr sz="3111"/>
            </a:lvl2pPr>
            <a:lvl3pPr marL="1015932" indent="0">
              <a:buNone/>
              <a:defRPr sz="2666"/>
            </a:lvl3pPr>
            <a:lvl4pPr marL="1523900" indent="0">
              <a:buNone/>
              <a:defRPr sz="2222"/>
            </a:lvl4pPr>
            <a:lvl5pPr marL="2031866" indent="0">
              <a:buNone/>
              <a:defRPr sz="2222"/>
            </a:lvl5pPr>
            <a:lvl6pPr marL="2539832" indent="0">
              <a:buNone/>
              <a:defRPr sz="2222"/>
            </a:lvl6pPr>
            <a:lvl7pPr marL="3047798" indent="0">
              <a:buNone/>
              <a:defRPr sz="2222"/>
            </a:lvl7pPr>
            <a:lvl8pPr marL="3555765" indent="0">
              <a:buNone/>
              <a:defRPr sz="2222"/>
            </a:lvl8pPr>
            <a:lvl9pPr marL="4063732" indent="0">
              <a:buNone/>
              <a:defRPr sz="222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4" y="5367338"/>
            <a:ext cx="7680960" cy="804862"/>
          </a:xfrm>
        </p:spPr>
        <p:txBody>
          <a:bodyPr/>
          <a:lstStyle>
            <a:lvl1pPr marL="0" indent="0">
              <a:buNone/>
              <a:defRPr sz="1555"/>
            </a:lvl1pPr>
            <a:lvl2pPr marL="507966" indent="0">
              <a:buNone/>
              <a:defRPr sz="1333"/>
            </a:lvl2pPr>
            <a:lvl3pPr marL="1015932" indent="0">
              <a:buNone/>
              <a:defRPr sz="1111"/>
            </a:lvl3pPr>
            <a:lvl4pPr marL="1523900" indent="0">
              <a:buNone/>
              <a:defRPr sz="1000"/>
            </a:lvl4pPr>
            <a:lvl5pPr marL="2031866" indent="0">
              <a:buNone/>
              <a:defRPr sz="1000"/>
            </a:lvl5pPr>
            <a:lvl6pPr marL="2539832" indent="0">
              <a:buNone/>
              <a:defRPr sz="1000"/>
            </a:lvl6pPr>
            <a:lvl7pPr marL="3047798" indent="0">
              <a:buNone/>
              <a:defRPr sz="1000"/>
            </a:lvl7pPr>
            <a:lvl8pPr marL="3555765" indent="0">
              <a:buNone/>
              <a:defRPr sz="1000"/>
            </a:lvl8pPr>
            <a:lvl9pPr marL="406373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1" y="274638"/>
            <a:ext cx="1152144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1" y="1600204"/>
            <a:ext cx="1152144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6356354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1" y="6356354"/>
            <a:ext cx="4053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6356354"/>
            <a:ext cx="2987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1015932" rtl="0" eaLnBrk="1" latinLnBrk="0" hangingPunct="1">
        <a:spcBef>
          <a:spcPct val="0"/>
        </a:spcBef>
        <a:buNone/>
        <a:defRPr sz="48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75" indent="-380975" algn="l" defTabSz="1015932" rtl="0" eaLnBrk="1" latinLnBrk="0" hangingPunct="1">
        <a:spcBef>
          <a:spcPct val="20000"/>
        </a:spcBef>
        <a:buFont typeface="Arial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1pPr>
      <a:lvl2pPr marL="825446" indent="-317479" algn="l" defTabSz="1015932" rtl="0" eaLnBrk="1" latinLnBrk="0" hangingPunct="1">
        <a:spcBef>
          <a:spcPct val="20000"/>
        </a:spcBef>
        <a:buFont typeface="Arial" pitchFamily="34" charset="0"/>
        <a:buChar char="–"/>
        <a:defRPr sz="3111" kern="1200">
          <a:solidFill>
            <a:schemeClr val="tx1"/>
          </a:solidFill>
          <a:latin typeface="+mn-lt"/>
          <a:ea typeface="+mn-ea"/>
          <a:cs typeface="+mn-cs"/>
        </a:defRPr>
      </a:lvl2pPr>
      <a:lvl3pPr marL="1269916" indent="-253984" algn="l" defTabSz="1015932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3pPr>
      <a:lvl4pPr marL="1777882" indent="-253984" algn="l" defTabSz="1015932" rtl="0" eaLnBrk="1" latinLnBrk="0" hangingPunct="1">
        <a:spcBef>
          <a:spcPct val="20000"/>
        </a:spcBef>
        <a:buFont typeface="Arial" pitchFamily="34" charset="0"/>
        <a:buChar char="–"/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285849" indent="-253984" algn="l" defTabSz="1015932" rtl="0" eaLnBrk="1" latinLnBrk="0" hangingPunct="1">
        <a:spcBef>
          <a:spcPct val="20000"/>
        </a:spcBef>
        <a:buFont typeface="Arial" pitchFamily="34" charset="0"/>
        <a:buChar char="»"/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793816" indent="-253984" algn="l" defTabSz="1015932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782" indent="-253984" algn="l" defTabSz="1015932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748" indent="-253984" algn="l" defTabSz="1015932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715" indent="-253984" algn="l" defTabSz="1015932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66" algn="l" defTabSz="10159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32" algn="l" defTabSz="10159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00" algn="l" defTabSz="10159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866" algn="l" defTabSz="10159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832" algn="l" defTabSz="10159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798" algn="l" defTabSz="10159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765" algn="l" defTabSz="10159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732" algn="l" defTabSz="10159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/>
        </p:nvSpPr>
        <p:spPr>
          <a:xfrm>
            <a:off x="2133600" y="838200"/>
            <a:ext cx="8804848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আজকের পাঠে সবাইকে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H:\wwrr.png"/>
          <p:cNvPicPr>
            <a:picLocks noChangeAspect="1" noChangeArrowheads="1"/>
          </p:cNvPicPr>
          <p:nvPr/>
        </p:nvPicPr>
        <p:blipFill>
          <a:blip r:embed="rId2" cstate="print"/>
          <a:srcRect t="14286" r="2185"/>
          <a:stretch>
            <a:fillRect/>
          </a:stretch>
        </p:blipFill>
        <p:spPr bwMode="auto">
          <a:xfrm>
            <a:off x="738554" y="1566436"/>
            <a:ext cx="10832123" cy="4923692"/>
          </a:xfrm>
          <a:prstGeom prst="rect">
            <a:avLst/>
          </a:prstGeom>
          <a:noFill/>
        </p:spPr>
      </p:pic>
      <p:pic>
        <p:nvPicPr>
          <p:cNvPr id="11" name="Picture 10" descr="55566.png"/>
          <p:cNvPicPr>
            <a:picLocks noChangeAspect="1"/>
          </p:cNvPicPr>
          <p:nvPr/>
        </p:nvPicPr>
        <p:blipFill>
          <a:blip r:embed="rId3" cstate="print"/>
          <a:srcRect l="12085" t="27176" r="11378" b="11677"/>
          <a:stretch>
            <a:fillRect/>
          </a:stretch>
        </p:blipFill>
        <p:spPr>
          <a:xfrm>
            <a:off x="5638800" y="2667000"/>
            <a:ext cx="3208652" cy="12555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" y="-331983"/>
            <a:ext cx="205239" cy="41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1595" tIns="50797" rIns="101595" bIns="507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58998"/>
            <a:ext cx="274104" cy="75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1595" tIns="50797" rIns="101595" bIns="50797" numCol="1" anchor="ctr" anchorCtr="0" compatLnSpc="1">
            <a:prstTxWarp prst="textNoShape">
              <a:avLst/>
            </a:prstTxWarp>
            <a:spAutoFit/>
          </a:bodyPr>
          <a:lstStyle/>
          <a:p>
            <a:pPr defTabSz="1015932" fontAlgn="base">
              <a:spcBef>
                <a:spcPct val="0"/>
              </a:spcBef>
              <a:spcAft>
                <a:spcPct val="0"/>
              </a:spcAft>
            </a:pPr>
            <a:r>
              <a:rPr lang="en-US" sz="2222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888">
              <a:latin typeface="Arial" pitchFamily="34" charset="0"/>
              <a:cs typeface="Arial" pitchFamily="34" charset="0"/>
            </a:endParaRPr>
          </a:p>
          <a:p>
            <a:pPr defTabSz="10159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766969"/>
            <a:ext cx="274104" cy="75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1595" tIns="50797" rIns="101595" bIns="50797" numCol="1" anchor="ctr" anchorCtr="0" compatLnSpc="1">
            <a:prstTxWarp prst="textNoShape">
              <a:avLst/>
            </a:prstTxWarp>
            <a:spAutoFit/>
          </a:bodyPr>
          <a:lstStyle/>
          <a:p>
            <a:pPr defTabSz="1015932" fontAlgn="base">
              <a:spcBef>
                <a:spcPct val="0"/>
              </a:spcBef>
              <a:spcAft>
                <a:spcPct val="0"/>
              </a:spcAft>
            </a:pPr>
            <a:r>
              <a:rPr lang="en-US" sz="2222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888">
              <a:latin typeface="Arial" pitchFamily="34" charset="0"/>
              <a:cs typeface="Arial" pitchFamily="34" charset="0"/>
            </a:endParaRPr>
          </a:p>
          <a:p>
            <a:pPr defTabSz="10159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274942"/>
            <a:ext cx="274104" cy="75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1595" tIns="50797" rIns="101595" bIns="50797" numCol="1" anchor="ctr" anchorCtr="0" compatLnSpc="1">
            <a:prstTxWarp prst="textNoShape">
              <a:avLst/>
            </a:prstTxWarp>
            <a:spAutoFit/>
          </a:bodyPr>
          <a:lstStyle/>
          <a:p>
            <a:pPr defTabSz="1015932" fontAlgn="base">
              <a:spcBef>
                <a:spcPct val="0"/>
              </a:spcBef>
              <a:spcAft>
                <a:spcPct val="0"/>
              </a:spcAft>
            </a:pPr>
            <a:r>
              <a:rPr lang="en-US" sz="2222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888">
              <a:latin typeface="Arial" pitchFamily="34" charset="0"/>
              <a:cs typeface="Arial" pitchFamily="34" charset="0"/>
            </a:endParaRPr>
          </a:p>
          <a:p>
            <a:pPr defTabSz="101593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1926217"/>
            <a:ext cx="274104" cy="44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1595" tIns="50797" rIns="101595" bIns="50797" numCol="1" anchor="ctr" anchorCtr="0" compatLnSpc="1">
            <a:prstTxWarp prst="textNoShape">
              <a:avLst/>
            </a:prstTxWarp>
            <a:spAutoFit/>
          </a:bodyPr>
          <a:lstStyle/>
          <a:p>
            <a:pPr defTabSz="1015932" fontAlgn="base">
              <a:spcBef>
                <a:spcPct val="0"/>
              </a:spcBef>
              <a:spcAft>
                <a:spcPct val="0"/>
              </a:spcAft>
            </a:pPr>
            <a:r>
              <a:rPr lang="en-US" sz="2222">
                <a:solidFill>
                  <a:srgbClr val="FF00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94397" y="1926217"/>
            <a:ext cx="5079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57906" y="2849547"/>
            <a:ext cx="9605493" cy="1183027"/>
            <a:chOff x="1152388" y="2457953"/>
            <a:chExt cx="7618948" cy="1183027"/>
          </a:xfrm>
        </p:grpSpPr>
        <p:pic>
          <p:nvPicPr>
            <p:cNvPr id="12" name="Picture 11" descr="234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2388" y="2457953"/>
              <a:ext cx="846620" cy="118302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575698" y="2772508"/>
              <a:ext cx="7195638" cy="6394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555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555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555" dirty="0" err="1" smtClean="0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3555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555" dirty="0">
                  <a:latin typeface="NikoshBAN" pitchFamily="2" charset="0"/>
                  <a:cs typeface="NikoshBAN" pitchFamily="2" charset="0"/>
                </a:rPr>
                <a:t>5</a:t>
              </a:r>
              <a:r>
                <a:rPr lang="en-US" sz="3555" dirty="0" smtClean="0">
                  <a:latin typeface="NikoshBAN" pitchFamily="2" charset="0"/>
                  <a:cs typeface="NikoshBAN" pitchFamily="2" charset="0"/>
                </a:rPr>
                <a:t>টি </a:t>
              </a:r>
              <a:r>
                <a:rPr lang="en-US" sz="3555" dirty="0" err="1" smtClean="0">
                  <a:latin typeface="NikoshBAN" pitchFamily="2" charset="0"/>
                  <a:cs typeface="NikoshBAN" pitchFamily="2" charset="0"/>
                </a:rPr>
                <a:t>সমতুল</a:t>
              </a:r>
              <a:r>
                <a:rPr lang="en-US" sz="3555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555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555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555" dirty="0" err="1" smtClean="0">
                  <a:latin typeface="NikoshBAN" pitchFamily="2" charset="0"/>
                  <a:cs typeface="NikoshBAN" pitchFamily="2" charset="0"/>
                </a:rPr>
                <a:t>গঠন</a:t>
              </a:r>
              <a:r>
                <a:rPr lang="en-US" sz="3555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555" dirty="0" err="1" smtClean="0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555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555" dirty="0" err="1">
                  <a:latin typeface="NikoshBAN" pitchFamily="2" charset="0"/>
                  <a:cs typeface="NikoshBAN" pitchFamily="2" charset="0"/>
                </a:rPr>
                <a:t>নিয়ে</a:t>
              </a:r>
              <a:r>
                <a:rPr lang="en-US" sz="3555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555" dirty="0" err="1">
                  <a:latin typeface="NikoshBAN" pitchFamily="2" charset="0"/>
                  <a:cs typeface="NikoshBAN" pitchFamily="2" charset="0"/>
                </a:rPr>
                <a:t>আসবে</a:t>
              </a:r>
              <a:r>
                <a:rPr lang="bn-BD" sz="3555" dirty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3555" dirty="0">
                  <a:latin typeface="NikoshBAN" pitchFamily="2" charset="0"/>
                  <a:cs typeface="NikoshBAN" pitchFamily="2" charset="0"/>
                </a:rPr>
                <a:t> </a:t>
              </a:r>
              <a:endParaRPr lang="bn-BD" sz="3555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" y="-331983"/>
            <a:ext cx="205239" cy="41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1595" tIns="50797" rIns="101595" bIns="5079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" y="1350673"/>
            <a:ext cx="205239" cy="41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1595" tIns="50797" rIns="101595" bIns="50797" numCol="1" anchor="ctr" anchorCtr="0" compatLnSpc="1">
            <a:prstTxWarp prst="textNoShape">
              <a:avLst/>
            </a:prstTxWarp>
            <a:spAutoFit/>
          </a:bodyPr>
          <a:lstStyle/>
          <a:p>
            <a:pPr defTabSz="101593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3434343.png"/>
          <p:cNvPicPr>
            <a:picLocks noChangeAspect="1"/>
          </p:cNvPicPr>
          <p:nvPr/>
        </p:nvPicPr>
        <p:blipFill>
          <a:blip r:embed="rId3" cstate="print"/>
          <a:srcRect t="12347"/>
          <a:stretch>
            <a:fillRect/>
          </a:stretch>
        </p:blipFill>
        <p:spPr>
          <a:xfrm>
            <a:off x="4953000" y="2895600"/>
            <a:ext cx="3030415" cy="1721256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1600200" y="1350673"/>
            <a:ext cx="10134600" cy="128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77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3877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77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877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77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877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77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877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77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877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877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3877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877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77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877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877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থেকো</a:t>
            </a:r>
            <a:endParaRPr lang="en-US" sz="3877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190366" y="956564"/>
            <a:ext cx="76200" cy="3920236"/>
          </a:xfrm>
          <a:prstGeom prst="line">
            <a:avLst/>
          </a:prstGeom>
          <a:ln>
            <a:solidFill>
              <a:srgbClr val="F836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300523" y="1219200"/>
            <a:ext cx="76200" cy="39624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424608" y="1447800"/>
            <a:ext cx="76200" cy="4080764"/>
          </a:xfrm>
          <a:prstGeom prst="line">
            <a:avLst/>
          </a:prstGeom>
          <a:ln>
            <a:solidFill>
              <a:srgbClr val="F721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707605" y="2035314"/>
            <a:ext cx="5331995" cy="2460486"/>
            <a:chOff x="6210299" y="2280808"/>
            <a:chExt cx="5331995" cy="2460486"/>
          </a:xfrm>
        </p:grpSpPr>
        <p:sp>
          <p:nvSpPr>
            <p:cNvPr id="6" name="TextBox 4"/>
            <p:cNvSpPr txBox="1"/>
            <p:nvPr/>
          </p:nvSpPr>
          <p:spPr>
            <a:xfrm>
              <a:off x="6248400" y="2875763"/>
              <a:ext cx="3429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শ্রেণিঃ 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৩য়</a:t>
              </a: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6224587" y="2280808"/>
              <a:ext cx="495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বিষয়ঃ প্রাথমিক গণিত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6210299" y="3485363"/>
              <a:ext cx="4036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পাঠ শিরোনামঃ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6248399" y="4094963"/>
              <a:ext cx="5293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পাঠ্যাংশঃ 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৮৭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4"/>
          <p:cNvSpPr txBox="1"/>
          <p:nvPr/>
        </p:nvSpPr>
        <p:spPr>
          <a:xfrm>
            <a:off x="1189352" y="2057400"/>
            <a:ext cx="4830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কওছার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দুর্লভপুর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সরঃ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প্রাথঃ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হরিণাকুণ্ডু,ঝিনাইদহ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8598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917" y="2362200"/>
            <a:ext cx="11963400" cy="1049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111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3111" dirty="0">
                <a:latin typeface="NikoshBAN" pitchFamily="2" charset="0"/>
                <a:cs typeface="NikoshBAN" pitchFamily="2" charset="0"/>
              </a:rPr>
              <a:t>ভগ্নাংশের লবের সাথে অপর ভগ্নাংশের হরের গুণফল এবং হরের </a:t>
            </a:r>
            <a:r>
              <a:rPr lang="bn-BD" sz="3111" dirty="0" smtClean="0">
                <a:latin typeface="NikoshBAN" pitchFamily="2" charset="0"/>
                <a:cs typeface="NikoshBAN" pitchFamily="2" charset="0"/>
              </a:rPr>
              <a:t>সাথে </a:t>
            </a:r>
            <a:r>
              <a:rPr lang="bn-BD" sz="3111" dirty="0">
                <a:latin typeface="NikoshBAN" pitchFamily="2" charset="0"/>
                <a:cs typeface="NikoshBAN" pitchFamily="2" charset="0"/>
              </a:rPr>
              <a:t>অপর ভগ্নাংশের লবের গুণফল একই হলে ভগ্নাংশ </a:t>
            </a:r>
            <a:r>
              <a:rPr lang="bn-BD" sz="3111" dirty="0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11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11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11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11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111" dirty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11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11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8917" y="3810000"/>
            <a:ext cx="11963400" cy="571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11" dirty="0" err="1" smtClean="0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311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 smtClean="0"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311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111" dirty="0" err="1" smtClean="0">
                <a:latin typeface="NikoshBAN" pitchFamily="2" charset="0"/>
                <a:cs typeface="NikoshBAN" pitchFamily="2" charset="0"/>
              </a:rPr>
              <a:t>হরকে</a:t>
            </a:r>
            <a:r>
              <a:rPr lang="en-US" sz="311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11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11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11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11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11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11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11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11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11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111" dirty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11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11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008605"/>
            <a:ext cx="8399929" cy="571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1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11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11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আলোচনার</a:t>
            </a:r>
            <a:r>
              <a:rPr lang="en-US" sz="311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11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11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11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1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r>
              <a:rPr lang="bn-BD" sz="311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11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11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05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8288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28956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সমতুল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982432" y="673328"/>
            <a:ext cx="3979114" cy="146027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889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7333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খন</a:t>
            </a:r>
            <a:r>
              <a:rPr lang="bn-BD" sz="7333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bn-BD" sz="7333" dirty="0">
                <a:latin typeface="NikoshBAN" pitchFamily="2" charset="0"/>
                <a:cs typeface="NikoshBAN" pitchFamily="2" charset="0"/>
              </a:rPr>
              <a:t> </a:t>
            </a:r>
            <a:endParaRPr lang="en-US" sz="7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2432" y="3069410"/>
            <a:ext cx="1073317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3200" dirty="0">
                <a:solidFill>
                  <a:srgbClr val="00B0F0"/>
                </a:solidFill>
                <a:latin typeface="Bookman Old Style"/>
                <a:cs typeface="NikoshBAN" pitchFamily="2" charset="0"/>
              </a:rPr>
              <a:t>.</a:t>
            </a:r>
            <a:r>
              <a:rPr lang="bn-BD" sz="3200" dirty="0">
                <a:solidFill>
                  <a:srgbClr val="00B0F0"/>
                </a:solidFill>
                <a:latin typeface="Bookman Old Style"/>
                <a:cs typeface="NikoshBAN" pitchFamily="2" charset="0"/>
              </a:rPr>
              <a:t>৩</a:t>
            </a:r>
            <a:r>
              <a:rPr lang="en-US" sz="3200" dirty="0">
                <a:solidFill>
                  <a:srgbClr val="00B0F0"/>
                </a:solidFill>
                <a:latin typeface="Bookman Old Style"/>
                <a:cs typeface="NikoshBAN" pitchFamily="2" charset="0"/>
              </a:rPr>
              <a:t>.</a:t>
            </a:r>
            <a:r>
              <a:rPr lang="bn-BD" sz="3200" dirty="0">
                <a:solidFill>
                  <a:srgbClr val="00B0F0"/>
                </a:solidFill>
                <a:latin typeface="Bookman Old Style"/>
                <a:cs typeface="NikoshBAN" pitchFamily="2" charset="0"/>
              </a:rPr>
              <a:t>২</a:t>
            </a:r>
            <a:r>
              <a:rPr lang="bn-BD" sz="3200" dirty="0">
                <a:latin typeface="Bookman Old Style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প্রদত্ত ভগ্নাংশের একাধিক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সমতুল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ভগ্নাংশ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গঠন করতে ও লিখতে পারবে।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4600" y="1955173"/>
            <a:ext cx="523410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bn-BD" sz="3600" dirty="0">
              <a:solidFill>
                <a:srgbClr val="540AB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6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7432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৮৭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0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83949" y="1676337"/>
            <a:ext cx="1874832" cy="639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55" dirty="0" err="1">
                <a:latin typeface="NikoshBAN" pitchFamily="2" charset="0"/>
                <a:cs typeface="NikoshBAN" pitchFamily="2" charset="0"/>
              </a:rPr>
              <a:t>সমতুল</a:t>
            </a:r>
            <a:endParaRPr lang="en-US" sz="3555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24" name="Group 1023"/>
          <p:cNvGrpSpPr/>
          <p:nvPr/>
        </p:nvGrpSpPr>
        <p:grpSpPr>
          <a:xfrm>
            <a:off x="1090343" y="1507013"/>
            <a:ext cx="10744200" cy="3582166"/>
            <a:chOff x="1090343" y="1507013"/>
            <a:chExt cx="10744200" cy="3582166"/>
          </a:xfrm>
        </p:grpSpPr>
        <p:pic>
          <p:nvPicPr>
            <p:cNvPr id="3" name="Picture 2" descr="hnmjk.png"/>
            <p:cNvPicPr>
              <a:picLocks noChangeAspect="1"/>
            </p:cNvPicPr>
            <p:nvPr/>
          </p:nvPicPr>
          <p:blipFill rotWithShape="1">
            <a:blip r:embed="rId2" cstate="print"/>
            <a:srcRect b="33049"/>
            <a:stretch/>
          </p:blipFill>
          <p:spPr>
            <a:xfrm>
              <a:off x="1090343" y="1507013"/>
              <a:ext cx="10744200" cy="35814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371600" y="1676337"/>
              <a:ext cx="1449056" cy="63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55" dirty="0" err="1">
                  <a:latin typeface="NikoshBAN" pitchFamily="2" charset="0"/>
                  <a:cs typeface="NikoshBAN" pitchFamily="2" charset="0"/>
                </a:rPr>
                <a:t>ভগ্নাংশ</a:t>
              </a:r>
              <a:endParaRPr lang="en-US" sz="3555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71701" y="1703919"/>
              <a:ext cx="1874832" cy="63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55" dirty="0" err="1">
                  <a:latin typeface="NikoshBAN" pitchFamily="2" charset="0"/>
                  <a:cs typeface="NikoshBAN" pitchFamily="2" charset="0"/>
                </a:rPr>
                <a:t>সমতুল</a:t>
              </a:r>
              <a:endParaRPr lang="en-US" sz="3555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20435" y="1676337"/>
              <a:ext cx="1363514" cy="63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55" dirty="0" err="1">
                  <a:latin typeface="NikoshBAN" pitchFamily="2" charset="0"/>
                  <a:cs typeface="NikoshBAN" pitchFamily="2" charset="0"/>
                </a:rPr>
                <a:t>সমতুল</a:t>
              </a:r>
              <a:endParaRPr lang="en-US" sz="3555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99863" y="1676337"/>
              <a:ext cx="1386937" cy="63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55" dirty="0" err="1">
                  <a:latin typeface="NikoshBAN" pitchFamily="2" charset="0"/>
                  <a:cs typeface="NikoshBAN" pitchFamily="2" charset="0"/>
                </a:rPr>
                <a:t>সমতুল</a:t>
              </a:r>
              <a:endParaRPr lang="en-US" sz="3555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891977" y="1676337"/>
              <a:ext cx="1395023" cy="63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55" dirty="0" err="1">
                  <a:latin typeface="NikoshBAN" pitchFamily="2" charset="0"/>
                  <a:cs typeface="NikoshBAN" pitchFamily="2" charset="0"/>
                </a:rPr>
                <a:t>সমতুল</a:t>
              </a:r>
              <a:endParaRPr lang="en-US" sz="3555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393945" y="1676337"/>
              <a:ext cx="1417055" cy="63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55" dirty="0" err="1">
                  <a:latin typeface="NikoshBAN" pitchFamily="2" charset="0"/>
                  <a:cs typeface="NikoshBAN" pitchFamily="2" charset="0"/>
                </a:rPr>
                <a:t>সমতুল</a:t>
              </a:r>
              <a:endParaRPr lang="en-US" sz="3555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12" descr="3344.png"/>
            <p:cNvPicPr>
              <a:picLocks noChangeAspect="1"/>
            </p:cNvPicPr>
            <p:nvPr/>
          </p:nvPicPr>
          <p:blipFill>
            <a:blip r:embed="rId3" cstate="print"/>
            <a:srcRect l="19518" t="9329" r="21929"/>
            <a:stretch>
              <a:fillRect/>
            </a:stretch>
          </p:blipFill>
          <p:spPr>
            <a:xfrm>
              <a:off x="1600200" y="2373969"/>
              <a:ext cx="596537" cy="959964"/>
            </a:xfrm>
            <a:prstGeom prst="rect">
              <a:avLst/>
            </a:prstGeom>
          </p:spPr>
        </p:pic>
        <p:pic>
          <p:nvPicPr>
            <p:cNvPr id="14" name="Picture 13" descr="23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7600" y="4024454"/>
              <a:ext cx="766977" cy="1064725"/>
            </a:xfrm>
            <a:prstGeom prst="rect">
              <a:avLst/>
            </a:prstGeom>
          </p:spPr>
        </p:pic>
        <p:pic>
          <p:nvPicPr>
            <p:cNvPr id="18" name="Picture 17" descr="dfg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7600" y="3117189"/>
              <a:ext cx="947564" cy="1076812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5835887" y="1676400"/>
              <a:ext cx="1363514" cy="639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55" dirty="0" err="1">
                  <a:latin typeface="NikoshBAN" pitchFamily="2" charset="0"/>
                  <a:cs typeface="NikoshBAN" pitchFamily="2" charset="0"/>
                </a:rPr>
                <a:t>সমতুল</a:t>
              </a:r>
              <a:endParaRPr lang="en-US" sz="3555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34516" y="551725"/>
            <a:ext cx="338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1" b="24636"/>
          <a:stretch/>
        </p:blipFill>
        <p:spPr bwMode="auto">
          <a:xfrm>
            <a:off x="3013206" y="2445519"/>
            <a:ext cx="895911" cy="833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2" b="20898"/>
          <a:stretch/>
        </p:blipFill>
        <p:spPr bwMode="auto">
          <a:xfrm>
            <a:off x="4565148" y="2393185"/>
            <a:ext cx="896937" cy="80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0" r="20000" b="23197"/>
          <a:stretch/>
        </p:blipFill>
        <p:spPr bwMode="auto">
          <a:xfrm>
            <a:off x="6018254" y="2559171"/>
            <a:ext cx="820930" cy="76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2" r="25643" b="23197"/>
          <a:stretch/>
        </p:blipFill>
        <p:spPr bwMode="auto">
          <a:xfrm>
            <a:off x="7553876" y="2426003"/>
            <a:ext cx="747461" cy="8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2" r="25220" b="23197"/>
          <a:stretch/>
        </p:blipFill>
        <p:spPr bwMode="auto">
          <a:xfrm>
            <a:off x="8926098" y="2429796"/>
            <a:ext cx="778711" cy="89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2" r="23870" b="23197"/>
          <a:stretch/>
        </p:blipFill>
        <p:spPr bwMode="auto">
          <a:xfrm>
            <a:off x="10640797" y="2484520"/>
            <a:ext cx="735969" cy="80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2" r="17989" b="23197"/>
          <a:stretch/>
        </p:blipFill>
        <p:spPr bwMode="auto">
          <a:xfrm>
            <a:off x="3092987" y="3287693"/>
            <a:ext cx="736347" cy="77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" t="6710" r="23977" b="15039"/>
          <a:stretch/>
        </p:blipFill>
        <p:spPr bwMode="auto">
          <a:xfrm>
            <a:off x="4528863" y="3252656"/>
            <a:ext cx="669467" cy="90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0" r="20513" b="23197"/>
          <a:stretch/>
        </p:blipFill>
        <p:spPr bwMode="auto">
          <a:xfrm>
            <a:off x="6106042" y="3414865"/>
            <a:ext cx="712802" cy="6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2" r="26522" b="23197"/>
          <a:stretch/>
        </p:blipFill>
        <p:spPr bwMode="auto">
          <a:xfrm>
            <a:off x="7553876" y="3340575"/>
            <a:ext cx="663304" cy="772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2" r="26941" b="23688"/>
          <a:stretch/>
        </p:blipFill>
        <p:spPr bwMode="auto">
          <a:xfrm>
            <a:off x="9047066" y="3422788"/>
            <a:ext cx="657743" cy="68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2" r="18802" b="15196"/>
          <a:stretch/>
        </p:blipFill>
        <p:spPr bwMode="auto">
          <a:xfrm>
            <a:off x="10641004" y="3325982"/>
            <a:ext cx="774937" cy="85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0" r="16686" b="25916"/>
          <a:stretch/>
        </p:blipFill>
        <p:spPr bwMode="auto">
          <a:xfrm>
            <a:off x="3039436" y="4212303"/>
            <a:ext cx="715848" cy="68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1" r="13521" b="20114"/>
          <a:stretch/>
        </p:blipFill>
        <p:spPr bwMode="auto">
          <a:xfrm>
            <a:off x="4547311" y="4244913"/>
            <a:ext cx="749123" cy="77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2" r="19332" b="25169"/>
          <a:stretch/>
        </p:blipFill>
        <p:spPr bwMode="auto">
          <a:xfrm>
            <a:off x="6087594" y="4320244"/>
            <a:ext cx="782373" cy="76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5" r="20867" b="20573"/>
          <a:stretch/>
        </p:blipFill>
        <p:spPr bwMode="auto">
          <a:xfrm>
            <a:off x="7570288" y="4235088"/>
            <a:ext cx="738939" cy="79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20881" b="20174"/>
          <a:stretch/>
        </p:blipFill>
        <p:spPr bwMode="auto">
          <a:xfrm>
            <a:off x="9047066" y="4381159"/>
            <a:ext cx="724736" cy="78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19032" b="19260"/>
          <a:stretch/>
        </p:blipFill>
        <p:spPr bwMode="auto">
          <a:xfrm>
            <a:off x="10694238" y="4212303"/>
            <a:ext cx="735762" cy="78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1090343" y="5737775"/>
            <a:ext cx="4583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মিলায়ে</a:t>
            </a:r>
            <a:r>
              <a:rPr lang="en-US" sz="3200" dirty="0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dirty="0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540AB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95800" y="572869"/>
            <a:ext cx="587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সমতুল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0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hjkkkl.png"/>
          <p:cNvPicPr>
            <a:picLocks noChangeAspect="1"/>
          </p:cNvPicPr>
          <p:nvPr/>
        </p:nvPicPr>
        <p:blipFill rotWithShape="1">
          <a:blip r:embed="rId2" cstate="print"/>
          <a:srcRect l="5395" t="24309" r="3793" b="2495"/>
          <a:stretch/>
        </p:blipFill>
        <p:spPr>
          <a:xfrm>
            <a:off x="1272564" y="1885402"/>
            <a:ext cx="8550862" cy="40637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89449" y="2722101"/>
            <a:ext cx="1210666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9" dirty="0">
                <a:solidFill>
                  <a:srgbClr val="FF0000"/>
                </a:solidFill>
                <a:sym typeface="Wingdings 2"/>
              </a:rPr>
              <a:t></a:t>
            </a:r>
            <a:endParaRPr lang="en-US" sz="5999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2284" y="3324656"/>
            <a:ext cx="1210666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9" dirty="0">
                <a:solidFill>
                  <a:srgbClr val="FF0000"/>
                </a:solidFill>
                <a:sym typeface="Wingdings 2"/>
              </a:rPr>
              <a:t></a:t>
            </a:r>
            <a:endParaRPr lang="en-US" sz="5999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2284" y="3917290"/>
            <a:ext cx="1210666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9" dirty="0">
                <a:solidFill>
                  <a:srgbClr val="FF0000"/>
                </a:solidFill>
                <a:sym typeface="Wingdings 2"/>
              </a:rPr>
              <a:t></a:t>
            </a:r>
            <a:endParaRPr lang="en-US" sz="5999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6886" y="4509924"/>
            <a:ext cx="1210666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9" dirty="0">
                <a:solidFill>
                  <a:srgbClr val="FF0000"/>
                </a:solidFill>
                <a:sym typeface="Wingdings 2"/>
              </a:rPr>
              <a:t></a:t>
            </a:r>
            <a:endParaRPr lang="en-US" sz="5999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7622" y="2139388"/>
            <a:ext cx="1210666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9" dirty="0">
                <a:solidFill>
                  <a:srgbClr val="FF0000"/>
                </a:solidFill>
                <a:sym typeface="Wingdings 2"/>
              </a:rPr>
              <a:t></a:t>
            </a:r>
            <a:endParaRPr lang="en-US" sz="5999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4849" y="5102558"/>
            <a:ext cx="1210666" cy="1015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99" dirty="0">
                <a:solidFill>
                  <a:srgbClr val="FF0000"/>
                </a:solidFill>
                <a:sym typeface="Wingdings 2"/>
              </a:rPr>
              <a:t></a:t>
            </a:r>
            <a:endParaRPr lang="en-US" sz="5999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37827" y="3001490"/>
            <a:ext cx="2827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hhjkkkl.png"/>
          <p:cNvPicPr>
            <a:picLocks noChangeAspect="1"/>
          </p:cNvPicPr>
          <p:nvPr/>
        </p:nvPicPr>
        <p:blipFill rotWithShape="1">
          <a:blip r:embed="rId2" cstate="print"/>
          <a:srcRect l="5395" t="1434" r="3793" b="77217"/>
          <a:stretch/>
        </p:blipFill>
        <p:spPr>
          <a:xfrm>
            <a:off x="1066800" y="368673"/>
            <a:ext cx="8851844" cy="1185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59741" y="5949178"/>
            <a:ext cx="4583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মিলায়ে</a:t>
            </a:r>
            <a:r>
              <a:rPr lang="en-US" sz="3200" dirty="0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3200" dirty="0" smtClean="0">
                <a:solidFill>
                  <a:srgbClr val="540AB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540AB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5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48800" y="1143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102735" y="2923214"/>
            <a:ext cx="6498465" cy="808313"/>
            <a:chOff x="2743200" y="2960953"/>
            <a:chExt cx="7467600" cy="808313"/>
          </a:xfrm>
        </p:grpSpPr>
        <p:sp>
          <p:nvSpPr>
            <p:cNvPr id="5" name="TextBox 4"/>
            <p:cNvSpPr txBox="1"/>
            <p:nvPr/>
          </p:nvSpPr>
          <p:spPr>
            <a:xfrm>
              <a:off x="3352758" y="3011269"/>
              <a:ext cx="68580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তিনটি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সমতুল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ভগ্নাংশ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hhhhyy.png"/>
            <p:cNvPicPr>
              <a:picLocks noChangeAspect="1"/>
            </p:cNvPicPr>
            <p:nvPr/>
          </p:nvPicPr>
          <p:blipFill>
            <a:blip r:embed="rId2" cstate="print"/>
            <a:srcRect l="14707" t="19533" r="33819" b="8847"/>
            <a:stretch>
              <a:fillRect/>
            </a:stretch>
          </p:blipFill>
          <p:spPr>
            <a:xfrm>
              <a:off x="2743200" y="2960953"/>
              <a:ext cx="685842" cy="808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46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3022</TotalTime>
  <Words>180</Words>
  <Application>Microsoft Office PowerPoint</Application>
  <PresentationFormat>Custom</PresentationFormat>
  <Paragraphs>48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Bookman Old Style</vt:lpstr>
      <vt:lpstr>Calibri</vt:lpstr>
      <vt:lpstr>NikoshBAN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Rimjhim</dc:creator>
  <cp:lastModifiedBy>Microsoft account</cp:lastModifiedBy>
  <cp:revision>477</cp:revision>
  <dcterms:created xsi:type="dcterms:W3CDTF">2006-08-16T00:00:00Z</dcterms:created>
  <dcterms:modified xsi:type="dcterms:W3CDTF">2023-06-02T14:04:01Z</dcterms:modified>
</cp:coreProperties>
</file>