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595"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4BDF6DB-7C54-4EC8-AE5D-B6C8D6117946}" type="datetimeFigureOut">
              <a:rPr lang="en-US" smtClean="0"/>
              <a:t>12/27/2023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63188D-FFF6-4E8C-91C5-274747461CD9}" type="slidenum">
              <a:rPr lang="en-US" smtClean="0"/>
              <a:t>‹#›</a:t>
            </a:fld>
            <a:endParaRPr lang="en-US"/>
          </a:p>
        </p:txBody>
      </p:sp>
    </p:spTree>
    <p:extLst>
      <p:ext uri="{BB962C8B-B14F-4D97-AF65-F5344CB8AC3E}">
        <p14:creationId xmlns:p14="http://schemas.microsoft.com/office/powerpoint/2010/main" val="3360524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BDF6DB-7C54-4EC8-AE5D-B6C8D6117946}" type="datetimeFigureOut">
              <a:rPr lang="en-US" smtClean="0"/>
              <a:t>12/27/2023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63188D-FFF6-4E8C-91C5-274747461CD9}" type="slidenum">
              <a:rPr lang="en-US" smtClean="0"/>
              <a:t>‹#›</a:t>
            </a:fld>
            <a:endParaRPr lang="en-US"/>
          </a:p>
        </p:txBody>
      </p:sp>
    </p:spTree>
    <p:extLst>
      <p:ext uri="{BB962C8B-B14F-4D97-AF65-F5344CB8AC3E}">
        <p14:creationId xmlns:p14="http://schemas.microsoft.com/office/powerpoint/2010/main" val="2061731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BDF6DB-7C54-4EC8-AE5D-B6C8D6117946}" type="datetimeFigureOut">
              <a:rPr lang="en-US" smtClean="0"/>
              <a:t>12/27/2023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63188D-FFF6-4E8C-91C5-274747461CD9}" type="slidenum">
              <a:rPr lang="en-US" smtClean="0"/>
              <a:t>‹#›</a:t>
            </a:fld>
            <a:endParaRPr lang="en-US"/>
          </a:p>
        </p:txBody>
      </p:sp>
    </p:spTree>
    <p:extLst>
      <p:ext uri="{BB962C8B-B14F-4D97-AF65-F5344CB8AC3E}">
        <p14:creationId xmlns:p14="http://schemas.microsoft.com/office/powerpoint/2010/main" val="3839578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BDF6DB-7C54-4EC8-AE5D-B6C8D6117946}" type="datetimeFigureOut">
              <a:rPr lang="en-US" smtClean="0"/>
              <a:t>12/27/2023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63188D-FFF6-4E8C-91C5-274747461CD9}" type="slidenum">
              <a:rPr lang="en-US" smtClean="0"/>
              <a:t>‹#›</a:t>
            </a:fld>
            <a:endParaRPr lang="en-US"/>
          </a:p>
        </p:txBody>
      </p:sp>
    </p:spTree>
    <p:extLst>
      <p:ext uri="{BB962C8B-B14F-4D97-AF65-F5344CB8AC3E}">
        <p14:creationId xmlns:p14="http://schemas.microsoft.com/office/powerpoint/2010/main" val="3325640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BDF6DB-7C54-4EC8-AE5D-B6C8D6117946}" type="datetimeFigureOut">
              <a:rPr lang="en-US" smtClean="0"/>
              <a:t>12/27/2023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63188D-FFF6-4E8C-91C5-274747461CD9}" type="slidenum">
              <a:rPr lang="en-US" smtClean="0"/>
              <a:t>‹#›</a:t>
            </a:fld>
            <a:endParaRPr lang="en-US"/>
          </a:p>
        </p:txBody>
      </p:sp>
    </p:spTree>
    <p:extLst>
      <p:ext uri="{BB962C8B-B14F-4D97-AF65-F5344CB8AC3E}">
        <p14:creationId xmlns:p14="http://schemas.microsoft.com/office/powerpoint/2010/main" val="3071967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4BDF6DB-7C54-4EC8-AE5D-B6C8D6117946}" type="datetimeFigureOut">
              <a:rPr lang="en-US" smtClean="0"/>
              <a:t>12/27/2023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63188D-FFF6-4E8C-91C5-274747461CD9}" type="slidenum">
              <a:rPr lang="en-US" smtClean="0"/>
              <a:t>‹#›</a:t>
            </a:fld>
            <a:endParaRPr lang="en-US"/>
          </a:p>
        </p:txBody>
      </p:sp>
    </p:spTree>
    <p:extLst>
      <p:ext uri="{BB962C8B-B14F-4D97-AF65-F5344CB8AC3E}">
        <p14:creationId xmlns:p14="http://schemas.microsoft.com/office/powerpoint/2010/main" val="1328621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4BDF6DB-7C54-4EC8-AE5D-B6C8D6117946}" type="datetimeFigureOut">
              <a:rPr lang="en-US" smtClean="0"/>
              <a:t>12/27/2023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63188D-FFF6-4E8C-91C5-274747461CD9}" type="slidenum">
              <a:rPr lang="en-US" smtClean="0"/>
              <a:t>‹#›</a:t>
            </a:fld>
            <a:endParaRPr lang="en-US"/>
          </a:p>
        </p:txBody>
      </p:sp>
    </p:spTree>
    <p:extLst>
      <p:ext uri="{BB962C8B-B14F-4D97-AF65-F5344CB8AC3E}">
        <p14:creationId xmlns:p14="http://schemas.microsoft.com/office/powerpoint/2010/main" val="4275330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4BDF6DB-7C54-4EC8-AE5D-B6C8D6117946}" type="datetimeFigureOut">
              <a:rPr lang="en-US" smtClean="0"/>
              <a:t>12/27/2023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63188D-FFF6-4E8C-91C5-274747461CD9}" type="slidenum">
              <a:rPr lang="en-US" smtClean="0"/>
              <a:t>‹#›</a:t>
            </a:fld>
            <a:endParaRPr lang="en-US"/>
          </a:p>
        </p:txBody>
      </p:sp>
    </p:spTree>
    <p:extLst>
      <p:ext uri="{BB962C8B-B14F-4D97-AF65-F5344CB8AC3E}">
        <p14:creationId xmlns:p14="http://schemas.microsoft.com/office/powerpoint/2010/main" val="3724680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BDF6DB-7C54-4EC8-AE5D-B6C8D6117946}" type="datetimeFigureOut">
              <a:rPr lang="en-US" smtClean="0"/>
              <a:t>12/27/2023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63188D-FFF6-4E8C-91C5-274747461CD9}" type="slidenum">
              <a:rPr lang="en-US" smtClean="0"/>
              <a:t>‹#›</a:t>
            </a:fld>
            <a:endParaRPr lang="en-US"/>
          </a:p>
        </p:txBody>
      </p:sp>
    </p:spTree>
    <p:extLst>
      <p:ext uri="{BB962C8B-B14F-4D97-AF65-F5344CB8AC3E}">
        <p14:creationId xmlns:p14="http://schemas.microsoft.com/office/powerpoint/2010/main" val="4166104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BDF6DB-7C54-4EC8-AE5D-B6C8D6117946}" type="datetimeFigureOut">
              <a:rPr lang="en-US" smtClean="0"/>
              <a:t>12/27/2023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63188D-FFF6-4E8C-91C5-274747461CD9}" type="slidenum">
              <a:rPr lang="en-US" smtClean="0"/>
              <a:t>‹#›</a:t>
            </a:fld>
            <a:endParaRPr lang="en-US"/>
          </a:p>
        </p:txBody>
      </p:sp>
    </p:spTree>
    <p:extLst>
      <p:ext uri="{BB962C8B-B14F-4D97-AF65-F5344CB8AC3E}">
        <p14:creationId xmlns:p14="http://schemas.microsoft.com/office/powerpoint/2010/main" val="2350533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BDF6DB-7C54-4EC8-AE5D-B6C8D6117946}" type="datetimeFigureOut">
              <a:rPr lang="en-US" smtClean="0"/>
              <a:t>12/27/2023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63188D-FFF6-4E8C-91C5-274747461CD9}" type="slidenum">
              <a:rPr lang="en-US" smtClean="0"/>
              <a:t>‹#›</a:t>
            </a:fld>
            <a:endParaRPr lang="en-US"/>
          </a:p>
        </p:txBody>
      </p:sp>
    </p:spTree>
    <p:extLst>
      <p:ext uri="{BB962C8B-B14F-4D97-AF65-F5344CB8AC3E}">
        <p14:creationId xmlns:p14="http://schemas.microsoft.com/office/powerpoint/2010/main" val="3065721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BDF6DB-7C54-4EC8-AE5D-B6C8D6117946}" type="datetimeFigureOut">
              <a:rPr lang="en-US" smtClean="0"/>
              <a:t>12/27/2023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63188D-FFF6-4E8C-91C5-274747461CD9}" type="slidenum">
              <a:rPr lang="en-US" smtClean="0"/>
              <a:t>‹#›</a:t>
            </a:fld>
            <a:endParaRPr lang="en-US"/>
          </a:p>
        </p:txBody>
      </p:sp>
    </p:spTree>
    <p:extLst>
      <p:ext uri="{BB962C8B-B14F-4D97-AF65-F5344CB8AC3E}">
        <p14:creationId xmlns:p14="http://schemas.microsoft.com/office/powerpoint/2010/main" val="15044761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bn.wikipedia.org/wiki/%E0%A6%AA%E0%A7%82%E0%A6%B0%E0%A7%8D%E0%A6%AC_%E0%A6%AA%E0%A6%BE%E0%A6%95%E0%A6%BF%E0%A6%B8%E0%A7%8D%E0%A6%A4%E0%A6%BE%E0%A6%A8" TargetMode="External"/><Relationship Id="rId13" Type="http://schemas.openxmlformats.org/officeDocument/2006/relationships/hyperlink" Target="https://bn.wikipedia.org/wiki/%E0%A6%AC%E0%A6%BE%E0%A6%99%E0%A6%BE%E0%A6%B2%E0%A6%BF_%E0%A6%9C%E0%A6%BE%E0%A6%A4%E0%A6%BF" TargetMode="External"/><Relationship Id="rId3" Type="http://schemas.openxmlformats.org/officeDocument/2006/relationships/hyperlink" Target="https://bn.wikipedia.org/wiki/%E0%A6%AC%E0%A6%BE%E0%A6%82%E0%A6%B2%E0%A6%BE%E0%A6%A6%E0%A7%87%E0%A6%B6" TargetMode="External"/><Relationship Id="rId7" Type="http://schemas.openxmlformats.org/officeDocument/2006/relationships/hyperlink" Target="https://bn.wikipedia.org/wiki/%E0%A6%AD%E0%A6%BE%E0%A6%B0%E0%A6%A4_%E0%A6%AC%E0%A6%BF%E0%A6%AD%E0%A6%BE%E0%A6%9C%E0%A6%A8" TargetMode="External"/><Relationship Id="rId12" Type="http://schemas.openxmlformats.org/officeDocument/2006/relationships/hyperlink" Target="https://bn.wikipedia.org/wiki/%E0%A6%B6%E0%A7%87%E0%A6%96_%E0%A6%AE%E0%A7%81%E0%A6%9C%E0%A6%BF%E0%A6%AC%E0%A7%81%E0%A6%B0_%E0%A6%B0%E0%A6%B9%E0%A6%AE%E0%A6%BE%E0%A6%A8#cite_note-2" TargetMode="External"/><Relationship Id="rId2" Type="http://schemas.openxmlformats.org/officeDocument/2006/relationships/image" Target="../media/image1.jpeg"/><Relationship Id="rId16" Type="http://schemas.openxmlformats.org/officeDocument/2006/relationships/hyperlink" Target="https://bn.wikipedia.org/wiki/%E0%A6%AC%E0%A6%BE%E0%A6%82%E0%A6%B2%E0%A6%BE%E0%A6%A6%E0%A7%87%E0%A6%B6%E0%A7%87%E0%A6%B0_%E0%A6%AA%E0%A7%8D%E0%A6%B0%E0%A6%A7%E0%A6%BE%E0%A6%A8%E0%A6%AE%E0%A6%A8%E0%A7%8D%E0%A6%A4%E0%A7%8D%E0%A6%B0%E0%A7%80" TargetMode="External"/><Relationship Id="rId1" Type="http://schemas.openxmlformats.org/officeDocument/2006/relationships/slideLayout" Target="../slideLayouts/slideLayout2.xml"/><Relationship Id="rId6" Type="http://schemas.openxmlformats.org/officeDocument/2006/relationships/hyperlink" Target="https://bn.wikipedia.org/wiki/%E0%A6%B0%E0%A6%BE%E0%A6%9C%E0%A6%A8%E0%A7%80%E0%A6%A4%E0%A6%BF" TargetMode="External"/><Relationship Id="rId11" Type="http://schemas.openxmlformats.org/officeDocument/2006/relationships/hyperlink" Target="https://bn.wikipedia.org/wiki/%E0%A6%9C%E0%A6%BE%E0%A6%A4%E0%A6%BF%E0%A6%B0_%E0%A6%9C%E0%A6%A8%E0%A6%95" TargetMode="External"/><Relationship Id="rId5" Type="http://schemas.openxmlformats.org/officeDocument/2006/relationships/hyperlink" Target="https://bn.wikipedia.org/wiki/%E0%A6%AD%E0%A6%BE%E0%A6%B0%E0%A6%A4%E0%A7%80%E0%A6%AF%E0%A6%BC_%E0%A6%89%E0%A6%AA%E0%A6%AE%E0%A6%B9%E0%A6%BE%E0%A6%A6%E0%A7%87%E0%A6%B6" TargetMode="External"/><Relationship Id="rId15" Type="http://schemas.openxmlformats.org/officeDocument/2006/relationships/hyperlink" Target="https://bn.wikipedia.org/wiki/%E0%A6%B6%E0%A7%87%E0%A6%96_%E0%A6%B9%E0%A6%BE%E0%A6%B8%E0%A6%BF%E0%A6%A8%E0%A6%BE" TargetMode="External"/><Relationship Id="rId10" Type="http://schemas.openxmlformats.org/officeDocument/2006/relationships/hyperlink" Target="https://bn.wikipedia.org/wiki/%E0%A6%B0%E0%A6%BE%E0%A6%B7%E0%A7%8D%E0%A6%9F%E0%A7%8D%E0%A6%B0%E0%A6%AA%E0%A6%A4%E0%A6%BF" TargetMode="External"/><Relationship Id="rId4" Type="http://schemas.openxmlformats.org/officeDocument/2006/relationships/hyperlink" Target="https://bn.wikipedia.org/wiki/%E0%A6%AC%E0%A6%BE%E0%A6%82%E0%A6%B2%E0%A6%BE%E0%A6%A6%E0%A7%87%E0%A6%B6%E0%A7%87%E0%A6%B0_%E0%A6%B0%E0%A6%BE%E0%A6%B7%E0%A7%8D%E0%A6%9F%E0%A7%8D%E0%A6%B0%E0%A6%AA%E0%A6%A4%E0%A6%BF" TargetMode="External"/><Relationship Id="rId9" Type="http://schemas.openxmlformats.org/officeDocument/2006/relationships/hyperlink" Target="https://bn.wikipedia.org/wiki/%E0%A6%AC%E0%A6%BE%E0%A6%82%E0%A6%B2%E0%A6%BE%E0%A6%A6%E0%A7%87%E0%A6%B6_%E0%A6%86%E0%A6%93%E0%A6%AF%E0%A6%BC%E0%A6%BE%E0%A6%AE%E0%A7%80_%E0%A6%B2%E0%A7%80%E0%A6%97" TargetMode="External"/><Relationship Id="rId14" Type="http://schemas.openxmlformats.org/officeDocument/2006/relationships/hyperlink" Target="https://bn.wikipedia.org/wiki/%E0%A6%B6%E0%A7%87%E0%A6%96_%E0%A6%AE%E0%A7%81%E0%A6%9C%E0%A6%BF%E0%A6%AC%E0%A7%81%E0%A6%B0_%E0%A6%B0%E0%A6%B9%E0%A6%AE%E0%A6%BE%E0%A6%A8#cite_note-%E0%A6%B8%E0%A6%B0%E0%A7%8D%E0%A6%AC%E0%A6%B6%E0%A7%8D%E0%A6%B0%E0%A7%87%E0%A6%B7%E0%A7%8D%E0%A6%A0_%E0%A6%AC%E0%A6%BF%E0%A6%AC%E0%A6%BF%E0%A6%B8%E0%A6%BF-3"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bn.wikipedia.org/wiki/%E0%A6%B6%E0%A7%87%E0%A6%96_%E0%A6%AE%E0%A7%81%E0%A6%9C%E0%A6%BF%E0%A6%AC%E0%A7%81%E0%A6%B0_%E0%A6%B0%E0%A6%B9%E0%A6%AE%E0%A6%BE%E0%A6%A8#cite_note-%E0%A7%AC_%E0%A6%A6%E0%A6%AB%E0%A6%BE_%E0%A6%AC%E0%A6%BF%E0%A6%9A%E0%A7%8D%E0%A6%9B%E0%A6%BF%E0%A6%A8%E0%A7%8D%E0%A6%A8%E0%A6%A4%E0%A6%BE%E0%A6%AC%E0%A6%BE%E0%A6%A6%E0%A7%80-5" TargetMode="External"/><Relationship Id="rId13" Type="http://schemas.openxmlformats.org/officeDocument/2006/relationships/hyperlink" Target="https://bn.wikipedia.org/wiki/%E0%A6%B6%E0%A7%87%E0%A6%96_%E0%A6%AE%E0%A7%81%E0%A6%9C%E0%A6%BF%E0%A6%AC%E0%A7%81%E0%A6%B0_%E0%A6%B0%E0%A6%B9%E0%A6%AE%E0%A6%BE%E0%A6%A8#cite_note-%E0%A6%86%E0%A6%97%E0%A6%B0%E0%A6%A4%E0%A6%B2%E0%A6%BE_%E0%A6%AC%E0%A6%BE%E0%A6%82%E0%A6%B2%E0%A6%BE%E0%A6%AA%E0%A6%BF%E0%A6%A1%E0%A6%BF%E0%A6%AF%E0%A6%BC%E0%A6%BE-6" TargetMode="External"/><Relationship Id="rId3" Type="http://schemas.openxmlformats.org/officeDocument/2006/relationships/hyperlink" Target="https://bn.wikipedia.org/wiki/%E0%A6%AD%E0%A6%BE%E0%A6%B0%E0%A6%A4_%E0%A6%AC%E0%A6%BF%E0%A6%AD%E0%A6%BE%E0%A6%9C%E0%A6%A8" TargetMode="External"/><Relationship Id="rId7" Type="http://schemas.openxmlformats.org/officeDocument/2006/relationships/hyperlink" Target="https://bn.wikipedia.org/wiki/%E0%A6%AA%E0%A6%BE%E0%A6%95%E0%A6%BF%E0%A6%B8%E0%A7%8D%E0%A6%A4%E0%A6%BE%E0%A6%A8_%E0%A6%B8%E0%A6%B0%E0%A6%95%E0%A6%BE%E0%A6%B0" TargetMode="External"/><Relationship Id="rId12" Type="http://schemas.openxmlformats.org/officeDocument/2006/relationships/hyperlink" Target="https://bn.wikipedia.org/wiki/%E0%A6%8A%E0%A6%A8%E0%A6%B8%E0%A6%A4%E0%A7%8D%E0%A6%A4%E0%A6%B0%E0%A7%87%E0%A6%B0_%E0%A6%97%E0%A6%A3%E0%A6%85%E0%A6%AD%E0%A7%8D%E0%A6%AF%E0%A7%81%E0%A6%A4%E0%A7%8D%E0%A6%A5%E0%A6%BE%E0%A6%A8" TargetMode="Externa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hyperlink" Target="https://bn.wikipedia.org/wiki/%E0%A6%9B%E0%A6%AF%E0%A6%BC_%E0%A6%A6%E0%A6%AB%E0%A6%BE_%E0%A6%86%E0%A6%A8%E0%A7%8D%E0%A6%A6%E0%A7%8B%E0%A6%B2%E0%A6%A8" TargetMode="External"/><Relationship Id="rId11" Type="http://schemas.openxmlformats.org/officeDocument/2006/relationships/hyperlink" Target="https://bn.wikipedia.org/wiki/%E0%A6%86%E0%A6%97%E0%A6%B0%E0%A6%A4%E0%A6%B2%E0%A6%BE_%E0%A6%B7%E0%A6%A1%E0%A6%BC%E0%A6%AF%E0%A6%A8%E0%A7%8D%E0%A6%A4%E0%A7%8D%E0%A6%B0_%E0%A6%AE%E0%A6%BE%E0%A6%AE%E0%A6%B2%E0%A6%BE" TargetMode="External"/><Relationship Id="rId5" Type="http://schemas.openxmlformats.org/officeDocument/2006/relationships/hyperlink" Target="https://bn.wikipedia.org/wiki/%E0%A6%B8%E0%A6%AE%E0%A6%BE%E0%A6%9C%E0%A6%A4%E0%A6%A8%E0%A7%8D%E0%A6%A4%E0%A7%8D%E0%A6%B0" TargetMode="External"/><Relationship Id="rId10" Type="http://schemas.openxmlformats.org/officeDocument/2006/relationships/hyperlink" Target="https://bn.wikipedia.org/wiki/%E0%A6%AD%E0%A6%BE%E0%A6%B0%E0%A6%A4" TargetMode="External"/><Relationship Id="rId4" Type="http://schemas.openxmlformats.org/officeDocument/2006/relationships/hyperlink" Target="https://bn.wikipedia.org/wiki/%E0%A6%B6%E0%A7%87%E0%A6%96_%E0%A6%AE%E0%A7%81%E0%A6%9C%E0%A6%BF%E0%A6%AC%E0%A7%81%E0%A6%B0_%E0%A6%B0%E0%A6%B9%E0%A6%AE%E0%A6%BE%E0%A6%A8#cite_note-4" TargetMode="External"/><Relationship Id="rId9" Type="http://schemas.openxmlformats.org/officeDocument/2006/relationships/hyperlink" Target="https://bn.wikipedia.org/wiki/%E0%A6%86%E0%A6%87%E0%A6%AF%E0%A6%BC%E0%A7%81%E0%A6%AC_%E0%A6%96%E0%A6%BE%E0%A6%A8" TargetMode="External"/><Relationship Id="rId14" Type="http://schemas.openxmlformats.org/officeDocument/2006/relationships/hyperlink" Target="https://bn.wikipedia.org/wiki/%E0%A6%AA%E0%A6%BE%E0%A6%95%E0%A6%BF%E0%A6%B8%E0%A7%8D%E0%A6%A4%E0%A6%BE%E0%A6%A8%E0%A7%87%E0%A6%B0_%E0%A6%B8%E0%A6%BE%E0%A6%A7%E0%A6%BE%E0%A6%B0%E0%A6%A3_%E0%A6%A8%E0%A6%BF%E0%A6%B0%E0%A7%8D%E0%A6%AC%E0%A6%BE%E0%A6%9A%E0%A6%A8,_%E0%A7%A7%E0%A7%AF%E0%A7%AD%E0%A7%A6"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bn.wikipedia.org/wiki/%E0%A6%B6%E0%A7%87%E0%A6%96_%E0%A6%AE%E0%A7%81%E0%A6%9C%E0%A6%BF%E0%A6%AC%E0%A7%81%E0%A6%B0_%E0%A6%B0%E0%A6%B9%E0%A6%AE%E0%A6%BE%E0%A6%A8#cite_note-9" TargetMode="External"/><Relationship Id="rId13" Type="http://schemas.openxmlformats.org/officeDocument/2006/relationships/hyperlink" Target="https://bn.wikipedia.org/wiki/%E0%A6%B8%E0%A6%AE%E0%A6%BE%E0%A6%9C%E0%A6%A4%E0%A6%A8%E0%A7%8D%E0%A6%A4%E0%A7%8D%E0%A6%B0" TargetMode="External"/><Relationship Id="rId18" Type="http://schemas.openxmlformats.org/officeDocument/2006/relationships/hyperlink" Target="https://bn.wikipedia.org/wiki/%E0%A6%B6%E0%A7%87%E0%A6%96_%E0%A6%AE%E0%A7%81%E0%A6%9C%E0%A6%BF%E0%A6%AC%E0%A7%81%E0%A6%B0_%E0%A6%B0%E0%A6%B9%E0%A6%AE%E0%A6%BE%E0%A6%A8%E0%A7%87%E0%A6%B0_%E0%A6%B9%E0%A6%A4%E0%A7%8D%E0%A6%AF%E0%A6%BE%E0%A6%95%E0%A6%BE%E0%A6%A3%E0%A7%8D%E0%A6%A1" TargetMode="External"/><Relationship Id="rId3" Type="http://schemas.openxmlformats.org/officeDocument/2006/relationships/hyperlink" Target="https://bn.wikipedia.org/wiki/%E0%A6%87%E0%A6%AF%E0%A6%BC%E0%A6%BE%E0%A6%B9%E0%A6%BF%E0%A6%AF%E0%A6%BC%E0%A6%BE_%E0%A6%96%E0%A6%BE%E0%A6%A8" TargetMode="External"/><Relationship Id="rId21" Type="http://schemas.openxmlformats.org/officeDocument/2006/relationships/hyperlink" Target="https://bn.wikipedia.org/wiki/%E0%A6%B6%E0%A7%87%E0%A6%96_%E0%A6%AE%E0%A7%81%E0%A6%9C%E0%A6%BF%E0%A6%AC%E0%A7%81%E0%A6%B0_%E0%A6%B0%E0%A6%B9%E0%A6%AE%E0%A6%BE%E0%A6%A8#cite_note-%E0%A6%B8%E0%A6%B0%E0%A7%8D%E0%A6%AC%E0%A6%B6%E0%A7%8D%E0%A6%B0%E0%A7%87%E0%A6%B7%E0%A7%8D%E0%A6%A0_%E0%A6%AC%E0%A6%BF%E0%A6%AC%E0%A6%BF%E0%A6%B8%E0%A6%BF-3" TargetMode="External"/><Relationship Id="rId7" Type="http://schemas.openxmlformats.org/officeDocument/2006/relationships/hyperlink" Target="https://bn.wikipedia.org/wiki/%E0%A6%B6%E0%A7%87%E0%A6%96_%E0%A6%AE%E0%A7%81%E0%A6%9C%E0%A6%BF%E0%A6%AC%E0%A7%81%E0%A6%B0_%E0%A6%B0%E0%A6%B9%E0%A6%AE%E0%A6%BE%E0%A6%A8#cite_note-8" TargetMode="External"/><Relationship Id="rId12" Type="http://schemas.openxmlformats.org/officeDocument/2006/relationships/hyperlink" Target="https://bn.wikipedia.org/wiki/%E0%A6%AC%E0%A6%BE%E0%A6%99%E0%A6%BE%E0%A6%B2%E0%A6%BF_%E0%A6%9C%E0%A6%BE%E0%A6%A4%E0%A7%80%E0%A6%AF%E0%A6%BC%E0%A6%A4%E0%A6%BE%E0%A6%AC%E0%A6%BE%E0%A6%A6" TargetMode="External"/><Relationship Id="rId17" Type="http://schemas.openxmlformats.org/officeDocument/2006/relationships/hyperlink" Target="https://bn.wikipedia.org/wiki/%E0%A6%B8%E0%A6%82%E0%A6%AC%E0%A6%BF%E0%A6%A7%E0%A6%BE%E0%A6%A8" TargetMode="External"/><Relationship Id="rId2" Type="http://schemas.openxmlformats.org/officeDocument/2006/relationships/image" Target="../media/image1.jpeg"/><Relationship Id="rId16" Type="http://schemas.openxmlformats.org/officeDocument/2006/relationships/hyperlink" Target="https://bn.wikipedia.org/wiki/%E0%A6%AE%E0%A7%81%E0%A6%9C%E0%A6%BF%E0%A6%AC%E0%A6%AC%E0%A6%BE%E0%A6%A6" TargetMode="External"/><Relationship Id="rId20" Type="http://schemas.openxmlformats.org/officeDocument/2006/relationships/hyperlink" Target="https://bn.wikipedia.org/wiki/%E0%A6%B8%E0%A6%B0%E0%A7%8D%E0%A6%AC%E0%A6%95%E0%A6%BE%E0%A6%B2%E0%A7%87%E0%A6%B0_%E0%A6%B8%E0%A6%B0%E0%A7%8D%E0%A6%AC%E0%A6%B6%E0%A7%8D%E0%A6%B0%E0%A7%87%E0%A6%B7%E0%A7%8D%E0%A6%A0_%E0%A6%AC%E0%A6%BE%E0%A6%99%E0%A6%BE%E0%A6%B2%E0%A6%BF" TargetMode="External"/><Relationship Id="rId1" Type="http://schemas.openxmlformats.org/officeDocument/2006/relationships/slideLayout" Target="../slideLayouts/slideLayout2.xml"/><Relationship Id="rId6" Type="http://schemas.openxmlformats.org/officeDocument/2006/relationships/hyperlink" Target="https://bn.wikipedia.org/wiki/%E0%A6%B6%E0%A7%87%E0%A6%96_%E0%A6%AE%E0%A7%81%E0%A6%9C%E0%A6%BF%E0%A6%AC%E0%A7%81%E0%A6%B0_%E0%A6%B0%E0%A6%B9%E0%A6%AE%E0%A6%BE%E0%A6%A8#cite_note-%E0%A6%95%E0%A7%8C%E0%A6%B6%E0%A6%BF%E0%A6%95-7" TargetMode="External"/><Relationship Id="rId11" Type="http://schemas.openxmlformats.org/officeDocument/2006/relationships/hyperlink" Target="https://bn.wikipedia.org/wiki/%E0%A6%B6%E0%A7%87%E0%A6%96_%E0%A6%AE%E0%A7%81%E0%A6%9C%E0%A6%BF%E0%A6%AC%E0%A7%81%E0%A6%B0_%E0%A6%B0%E0%A6%B9%E0%A6%AE%E0%A6%BE%E0%A6%A8#cite_note-10" TargetMode="External"/><Relationship Id="rId5" Type="http://schemas.openxmlformats.org/officeDocument/2006/relationships/hyperlink" Target="https://bn.wikipedia.org/wiki/%E0%A6%97%E0%A6%A3%E0%A6%B9%E0%A6%A4%E0%A7%8D%E0%A6%AF%E0%A6%BE" TargetMode="External"/><Relationship Id="rId15" Type="http://schemas.openxmlformats.org/officeDocument/2006/relationships/hyperlink" Target="https://bn.wikipedia.org/wiki/%E0%A6%A7%E0%A6%B0%E0%A7%8D%E0%A6%AE%E0%A6%A8%E0%A6%BF%E0%A6%B0%E0%A6%AA%E0%A7%87%E0%A6%95%E0%A7%8D%E0%A6%B7%E0%A6%A4%E0%A6%BE%E0%A6%AC%E0%A6%BE%E0%A6%A6" TargetMode="External"/><Relationship Id="rId10" Type="http://schemas.openxmlformats.org/officeDocument/2006/relationships/hyperlink" Target="https://bn.wikipedia.org/wiki/%E0%A6%AE%E0%A6%BF%E0%A6%A4%E0%A7%8D%E0%A6%B0_%E0%A6%AC%E0%A6%BE%E0%A6%B9%E0%A6%BF%E0%A6%A8%E0%A7%80" TargetMode="External"/><Relationship Id="rId19" Type="http://schemas.openxmlformats.org/officeDocument/2006/relationships/hyperlink" Target="https://bn.wikipedia.org/wiki/%E0%A6%AC%E0%A7%8D%E0%A6%B0%E0%A6%BF%E0%A6%9F%E0%A6%BF%E0%A6%B6_%E0%A6%AC%E0%A7%8D%E0%A6%B0%E0%A6%A1%E0%A6%95%E0%A6%BE%E0%A6%B8%E0%A7%8D%E0%A6%9F%E0%A6%BF%E0%A6%82_%E0%A6%95%E0%A6%B0%E0%A7%8D%E0%A6%AA%E0%A7%8B%E0%A6%B0%E0%A7%87%E0%A6%B6%E0%A6%A8" TargetMode="External"/><Relationship Id="rId4" Type="http://schemas.openxmlformats.org/officeDocument/2006/relationships/hyperlink" Target="https://bn.wikipedia.org/wiki/%E0%A6%9C%E0%A7%81%E0%A6%B2%E0%A6%AB%E0%A6%BF%E0%A6%95%E0%A6%BE%E0%A6%B0_%E0%A6%86%E0%A6%B2%E0%A7%80_%E0%A6%AD%E0%A7%81%E0%A6%9F%E0%A7%8D%E0%A6%9F%E0%A7%8B" TargetMode="External"/><Relationship Id="rId9" Type="http://schemas.openxmlformats.org/officeDocument/2006/relationships/hyperlink" Target="https://bn.wikipedia.org/wiki/%E0%A6%AC%E0%A6%BE%E0%A6%82%E0%A6%B2%E0%A6%BE%E0%A6%A6%E0%A7%87%E0%A6%B6%E0%A7%87%E0%A6%B0_%E0%A6%B8%E0%A7%8D%E0%A6%AC%E0%A6%BE%E0%A6%A7%E0%A7%80%E0%A6%A8%E0%A6%A4%E0%A6%BE_%E0%A6%AF%E0%A7%81%E0%A6%A6%E0%A7%8D%E0%A6%A7" TargetMode="External"/><Relationship Id="rId14" Type="http://schemas.openxmlformats.org/officeDocument/2006/relationships/hyperlink" Target="https://bn.wikipedia.org/wiki/%E0%A6%97%E0%A6%A3%E0%A6%A4%E0%A6%A8%E0%A7%8D%E0%A6%A4%E0%A7%8D%E0%A6%B0"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88879" y="0"/>
            <a:ext cx="6817259" cy="6817259"/>
          </a:xfrm>
          <a:prstGeom prst="rect">
            <a:avLst/>
          </a:prstGeom>
        </p:spPr>
      </p:pic>
      <p:sp>
        <p:nvSpPr>
          <p:cNvPr id="2" name="Title 1"/>
          <p:cNvSpPr>
            <a:spLocks noGrp="1"/>
          </p:cNvSpPr>
          <p:nvPr>
            <p:ph type="ctrTitle"/>
          </p:nvPr>
        </p:nvSpPr>
        <p:spPr>
          <a:xfrm>
            <a:off x="1017006" y="0"/>
            <a:ext cx="9144000" cy="1177217"/>
          </a:xfrm>
        </p:spPr>
        <p:style>
          <a:lnRef idx="0">
            <a:schemeClr val="accent6"/>
          </a:lnRef>
          <a:fillRef idx="3">
            <a:schemeClr val="accent6"/>
          </a:fillRef>
          <a:effectRef idx="3">
            <a:schemeClr val="accent6"/>
          </a:effectRef>
          <a:fontRef idx="minor">
            <a:schemeClr val="lt1"/>
          </a:fontRef>
        </p:style>
        <p:txBody>
          <a:bodyPr>
            <a:normAutofit/>
          </a:bodyPr>
          <a:lstStyle/>
          <a:p>
            <a:r>
              <a:rPr lang="en-US" sz="4800" b="1" dirty="0" err="1" smtClean="0">
                <a:solidFill>
                  <a:schemeClr val="tx2">
                    <a:lumMod val="50000"/>
                  </a:schemeClr>
                </a:solidFill>
                <a:effectLst>
                  <a:outerShdw blurRad="38100" dist="38100" dir="2700000" algn="tl">
                    <a:srgbClr val="000000">
                      <a:alpha val="43137"/>
                    </a:srgbClr>
                  </a:outerShdw>
                </a:effectLst>
                <a:latin typeface="Nikosh" panose="02000000000000000000" pitchFamily="2" charset="0"/>
                <a:cs typeface="Nikosh" panose="02000000000000000000" pitchFamily="2" charset="0"/>
              </a:rPr>
              <a:t>জাতির</a:t>
            </a:r>
            <a:r>
              <a:rPr lang="en-US" sz="4800" b="1" dirty="0" smtClean="0">
                <a:solidFill>
                  <a:schemeClr val="tx2">
                    <a:lumMod val="50000"/>
                  </a:schemeClr>
                </a:solidFill>
                <a:effectLst>
                  <a:outerShdw blurRad="38100" dist="38100" dir="2700000" algn="tl">
                    <a:srgbClr val="000000">
                      <a:alpha val="43137"/>
                    </a:srgbClr>
                  </a:outerShdw>
                </a:effectLst>
                <a:latin typeface="Nikosh" panose="02000000000000000000" pitchFamily="2" charset="0"/>
                <a:cs typeface="Nikosh" panose="02000000000000000000" pitchFamily="2" charset="0"/>
              </a:rPr>
              <a:t> </a:t>
            </a:r>
            <a:r>
              <a:rPr lang="en-US" sz="4800" b="1" dirty="0" err="1" smtClean="0">
                <a:solidFill>
                  <a:schemeClr val="tx2">
                    <a:lumMod val="50000"/>
                  </a:schemeClr>
                </a:solidFill>
                <a:effectLst>
                  <a:outerShdw blurRad="38100" dist="38100" dir="2700000" algn="tl">
                    <a:srgbClr val="000000">
                      <a:alpha val="43137"/>
                    </a:srgbClr>
                  </a:outerShdw>
                </a:effectLst>
                <a:latin typeface="Nikosh" panose="02000000000000000000" pitchFamily="2" charset="0"/>
                <a:cs typeface="Nikosh" panose="02000000000000000000" pitchFamily="2" charset="0"/>
              </a:rPr>
              <a:t>পিতা</a:t>
            </a:r>
            <a:r>
              <a:rPr lang="en-US" sz="4800" b="1" dirty="0" smtClean="0">
                <a:solidFill>
                  <a:schemeClr val="tx2">
                    <a:lumMod val="50000"/>
                  </a:schemeClr>
                </a:solidFill>
                <a:effectLst>
                  <a:outerShdw blurRad="38100" dist="38100" dir="2700000" algn="tl">
                    <a:srgbClr val="000000">
                      <a:alpha val="43137"/>
                    </a:srgbClr>
                  </a:outerShdw>
                </a:effectLst>
                <a:latin typeface="Nikosh" panose="02000000000000000000" pitchFamily="2" charset="0"/>
                <a:cs typeface="Nikosh" panose="02000000000000000000" pitchFamily="2" charset="0"/>
              </a:rPr>
              <a:t> </a:t>
            </a:r>
            <a:r>
              <a:rPr lang="en-US" sz="4800" b="1" dirty="0" err="1" smtClean="0">
                <a:solidFill>
                  <a:schemeClr val="tx2">
                    <a:lumMod val="50000"/>
                  </a:schemeClr>
                </a:solidFill>
                <a:effectLst>
                  <a:outerShdw blurRad="38100" dist="38100" dir="2700000" algn="tl">
                    <a:srgbClr val="000000">
                      <a:alpha val="43137"/>
                    </a:srgbClr>
                  </a:outerShdw>
                </a:effectLst>
                <a:latin typeface="Nikosh" panose="02000000000000000000" pitchFamily="2" charset="0"/>
                <a:cs typeface="Nikosh" panose="02000000000000000000" pitchFamily="2" charset="0"/>
              </a:rPr>
              <a:t>বঙ্গবন্ধু</a:t>
            </a:r>
            <a:r>
              <a:rPr lang="en-US" sz="4800" b="1" dirty="0" smtClean="0">
                <a:solidFill>
                  <a:schemeClr val="tx2">
                    <a:lumMod val="50000"/>
                  </a:schemeClr>
                </a:solidFill>
                <a:effectLst>
                  <a:outerShdw blurRad="38100" dist="38100" dir="2700000" algn="tl">
                    <a:srgbClr val="000000">
                      <a:alpha val="43137"/>
                    </a:srgbClr>
                  </a:outerShdw>
                </a:effectLst>
                <a:latin typeface="Nikosh" panose="02000000000000000000" pitchFamily="2" charset="0"/>
                <a:cs typeface="Nikosh" panose="02000000000000000000" pitchFamily="2" charset="0"/>
              </a:rPr>
              <a:t> </a:t>
            </a:r>
            <a:r>
              <a:rPr lang="en-US" sz="4800" b="1" dirty="0" err="1" smtClean="0">
                <a:solidFill>
                  <a:schemeClr val="tx2">
                    <a:lumMod val="50000"/>
                  </a:schemeClr>
                </a:solidFill>
                <a:effectLst>
                  <a:outerShdw blurRad="38100" dist="38100" dir="2700000" algn="tl">
                    <a:srgbClr val="000000">
                      <a:alpha val="43137"/>
                    </a:srgbClr>
                  </a:outerShdw>
                </a:effectLst>
                <a:latin typeface="Nikosh" panose="02000000000000000000" pitchFamily="2" charset="0"/>
                <a:cs typeface="Nikosh" panose="02000000000000000000" pitchFamily="2" charset="0"/>
              </a:rPr>
              <a:t>শেখ</a:t>
            </a:r>
            <a:r>
              <a:rPr lang="en-US" sz="4800" b="1" dirty="0" smtClean="0">
                <a:solidFill>
                  <a:schemeClr val="tx2">
                    <a:lumMod val="50000"/>
                  </a:schemeClr>
                </a:solidFill>
                <a:effectLst>
                  <a:outerShdw blurRad="38100" dist="38100" dir="2700000" algn="tl">
                    <a:srgbClr val="000000">
                      <a:alpha val="43137"/>
                    </a:srgbClr>
                  </a:outerShdw>
                </a:effectLst>
                <a:latin typeface="Nikosh" panose="02000000000000000000" pitchFamily="2" charset="0"/>
                <a:cs typeface="Nikosh" panose="02000000000000000000" pitchFamily="2" charset="0"/>
              </a:rPr>
              <a:t> </a:t>
            </a:r>
            <a:r>
              <a:rPr lang="en-US" sz="4800" b="1" dirty="0" err="1" smtClean="0">
                <a:solidFill>
                  <a:schemeClr val="tx2">
                    <a:lumMod val="50000"/>
                  </a:schemeClr>
                </a:solidFill>
                <a:effectLst>
                  <a:outerShdw blurRad="38100" dist="38100" dir="2700000" algn="tl">
                    <a:srgbClr val="000000">
                      <a:alpha val="43137"/>
                    </a:srgbClr>
                  </a:outerShdw>
                </a:effectLst>
                <a:latin typeface="Nikosh" panose="02000000000000000000" pitchFamily="2" charset="0"/>
                <a:cs typeface="Nikosh" panose="02000000000000000000" pitchFamily="2" charset="0"/>
              </a:rPr>
              <a:t>মুজিব</a:t>
            </a:r>
            <a:r>
              <a:rPr lang="en-US" sz="4800" b="1" dirty="0" smtClean="0">
                <a:solidFill>
                  <a:schemeClr val="tx2">
                    <a:lumMod val="50000"/>
                  </a:schemeClr>
                </a:solidFill>
                <a:effectLst>
                  <a:outerShdw blurRad="38100" dist="38100" dir="2700000" algn="tl">
                    <a:srgbClr val="000000">
                      <a:alpha val="43137"/>
                    </a:srgbClr>
                  </a:outerShdw>
                </a:effectLst>
                <a:latin typeface="Nikosh" panose="02000000000000000000" pitchFamily="2" charset="0"/>
                <a:cs typeface="Nikosh" panose="02000000000000000000" pitchFamily="2" charset="0"/>
              </a:rPr>
              <a:t> </a:t>
            </a:r>
            <a:endParaRPr lang="en-US" sz="4800" b="1" dirty="0">
              <a:solidFill>
                <a:schemeClr val="tx2">
                  <a:lumMod val="50000"/>
                </a:schemeClr>
              </a:solidFill>
              <a:effectLst>
                <a:outerShdw blurRad="38100" dist="38100" dir="2700000" algn="tl">
                  <a:srgbClr val="000000">
                    <a:alpha val="43137"/>
                  </a:srgbClr>
                </a:outerShdw>
              </a:effectLst>
              <a:latin typeface="Nikosh" panose="02000000000000000000" pitchFamily="2" charset="0"/>
              <a:cs typeface="Nikosh" panose="02000000000000000000" pitchFamily="2" charset="0"/>
            </a:endParaRPr>
          </a:p>
        </p:txBody>
      </p:sp>
      <p:sp>
        <p:nvSpPr>
          <p:cNvPr id="3" name="Subtitle 2"/>
          <p:cNvSpPr>
            <a:spLocks noGrp="1"/>
          </p:cNvSpPr>
          <p:nvPr>
            <p:ph type="subTitle" idx="1"/>
          </p:nvPr>
        </p:nvSpPr>
        <p:spPr>
          <a:xfrm>
            <a:off x="1433466" y="4824256"/>
            <a:ext cx="9144000" cy="1655762"/>
          </a:xfrm>
          <a:ln/>
        </p:spPr>
        <p:style>
          <a:lnRef idx="3">
            <a:schemeClr val="lt1"/>
          </a:lnRef>
          <a:fillRef idx="1">
            <a:schemeClr val="accent1"/>
          </a:fillRef>
          <a:effectRef idx="1">
            <a:schemeClr val="accent1"/>
          </a:effectRef>
          <a:fontRef idx="minor">
            <a:schemeClr val="lt1"/>
          </a:fontRef>
        </p:style>
        <p:txBody>
          <a:bodyPr>
            <a:normAutofit fontScale="77500" lnSpcReduction="20000"/>
          </a:bodyPr>
          <a:lstStyle/>
          <a:p>
            <a:r>
              <a:rPr lang="en-US" b="1" dirty="0" err="1" smtClean="0">
                <a:effectLst>
                  <a:outerShdw blurRad="38100" dist="38100" dir="2700000" algn="tl">
                    <a:srgbClr val="000000">
                      <a:alpha val="43137"/>
                    </a:srgbClr>
                  </a:outerShdw>
                </a:effectLst>
                <a:latin typeface="Nikosh" panose="02000000000000000000" pitchFamily="2" charset="0"/>
                <a:cs typeface="Nikosh" panose="02000000000000000000" pitchFamily="2" charset="0"/>
              </a:rPr>
              <a:t>উপস্থাপনায়</a:t>
            </a:r>
            <a:endParaRPr lang="en-US" b="1" dirty="0" smtClean="0">
              <a:effectLst>
                <a:outerShdw blurRad="38100" dist="38100" dir="2700000" algn="tl">
                  <a:srgbClr val="000000">
                    <a:alpha val="43137"/>
                  </a:srgbClr>
                </a:outerShdw>
              </a:effectLst>
              <a:latin typeface="Nikosh" panose="02000000000000000000" pitchFamily="2" charset="0"/>
              <a:cs typeface="Nikosh" panose="02000000000000000000" pitchFamily="2" charset="0"/>
            </a:endParaRPr>
          </a:p>
          <a:p>
            <a:r>
              <a:rPr lang="en-US" b="1" dirty="0" err="1" smtClean="0">
                <a:effectLst>
                  <a:outerShdw blurRad="38100" dist="38100" dir="2700000" algn="tl">
                    <a:srgbClr val="000000">
                      <a:alpha val="43137"/>
                    </a:srgbClr>
                  </a:outerShdw>
                </a:effectLst>
                <a:latin typeface="Nikosh" panose="02000000000000000000" pitchFamily="2" charset="0"/>
                <a:cs typeface="Nikosh" panose="02000000000000000000" pitchFamily="2" charset="0"/>
              </a:rPr>
              <a:t>আবুল</a:t>
            </a:r>
            <a:r>
              <a:rPr lang="en-US" b="1" dirty="0" smtClean="0">
                <a:effectLst>
                  <a:outerShdw blurRad="38100" dist="38100" dir="2700000" algn="tl">
                    <a:srgbClr val="000000">
                      <a:alpha val="43137"/>
                    </a:srgbClr>
                  </a:outerShdw>
                </a:effectLst>
                <a:latin typeface="Nikosh" panose="02000000000000000000" pitchFamily="2" charset="0"/>
                <a:cs typeface="Nikosh" panose="02000000000000000000" pitchFamily="2" charset="0"/>
              </a:rPr>
              <a:t> </a:t>
            </a:r>
            <a:r>
              <a:rPr lang="en-US" b="1" dirty="0" err="1" smtClean="0">
                <a:effectLst>
                  <a:outerShdw blurRad="38100" dist="38100" dir="2700000" algn="tl">
                    <a:srgbClr val="000000">
                      <a:alpha val="43137"/>
                    </a:srgbClr>
                  </a:outerShdw>
                </a:effectLst>
                <a:latin typeface="Nikosh" panose="02000000000000000000" pitchFamily="2" charset="0"/>
                <a:cs typeface="Nikosh" panose="02000000000000000000" pitchFamily="2" charset="0"/>
              </a:rPr>
              <a:t>কাশেম</a:t>
            </a:r>
            <a:endParaRPr lang="en-US" b="1" dirty="0" smtClean="0">
              <a:effectLst>
                <a:outerShdw blurRad="38100" dist="38100" dir="2700000" algn="tl">
                  <a:srgbClr val="000000">
                    <a:alpha val="43137"/>
                  </a:srgbClr>
                </a:outerShdw>
              </a:effectLst>
              <a:latin typeface="Nikosh" panose="02000000000000000000" pitchFamily="2" charset="0"/>
              <a:cs typeface="Nikosh" panose="02000000000000000000" pitchFamily="2" charset="0"/>
            </a:endParaRPr>
          </a:p>
          <a:p>
            <a:r>
              <a:rPr lang="en-US" b="1" dirty="0" err="1" smtClean="0">
                <a:effectLst>
                  <a:outerShdw blurRad="38100" dist="38100" dir="2700000" algn="tl">
                    <a:srgbClr val="000000">
                      <a:alpha val="43137"/>
                    </a:srgbClr>
                  </a:outerShdw>
                </a:effectLst>
                <a:latin typeface="Nikosh" panose="02000000000000000000" pitchFamily="2" charset="0"/>
                <a:cs typeface="Nikosh" panose="02000000000000000000" pitchFamily="2" charset="0"/>
              </a:rPr>
              <a:t>সুপারিনটেনডেন্ট</a:t>
            </a:r>
            <a:endParaRPr lang="en-US" b="1" dirty="0" smtClean="0">
              <a:effectLst>
                <a:outerShdw blurRad="38100" dist="38100" dir="2700000" algn="tl">
                  <a:srgbClr val="000000">
                    <a:alpha val="43137"/>
                  </a:srgbClr>
                </a:outerShdw>
              </a:effectLst>
              <a:latin typeface="Nikosh" panose="02000000000000000000" pitchFamily="2" charset="0"/>
              <a:cs typeface="Nikosh" panose="02000000000000000000" pitchFamily="2" charset="0"/>
            </a:endParaRPr>
          </a:p>
          <a:p>
            <a:r>
              <a:rPr lang="en-US" b="1" dirty="0" err="1" smtClean="0">
                <a:effectLst>
                  <a:outerShdw blurRad="38100" dist="38100" dir="2700000" algn="tl">
                    <a:srgbClr val="000000">
                      <a:alpha val="43137"/>
                    </a:srgbClr>
                  </a:outerShdw>
                </a:effectLst>
                <a:latin typeface="Nikosh" panose="02000000000000000000" pitchFamily="2" charset="0"/>
                <a:cs typeface="Nikosh" panose="02000000000000000000" pitchFamily="2" charset="0"/>
              </a:rPr>
              <a:t>শোলারতাইড়</a:t>
            </a:r>
            <a:r>
              <a:rPr lang="en-US" b="1" dirty="0" smtClean="0">
                <a:effectLst>
                  <a:outerShdw blurRad="38100" dist="38100" dir="2700000" algn="tl">
                    <a:srgbClr val="000000">
                      <a:alpha val="43137"/>
                    </a:srgbClr>
                  </a:outerShdw>
                </a:effectLst>
                <a:latin typeface="Nikosh" panose="02000000000000000000" pitchFamily="2" charset="0"/>
                <a:cs typeface="Nikosh" panose="02000000000000000000" pitchFamily="2" charset="0"/>
              </a:rPr>
              <a:t> </a:t>
            </a:r>
            <a:r>
              <a:rPr lang="en-US" b="1" dirty="0" err="1" smtClean="0">
                <a:effectLst>
                  <a:outerShdw blurRad="38100" dist="38100" dir="2700000" algn="tl">
                    <a:srgbClr val="000000">
                      <a:alpha val="43137"/>
                    </a:srgbClr>
                  </a:outerShdw>
                </a:effectLst>
                <a:latin typeface="Nikosh" panose="02000000000000000000" pitchFamily="2" charset="0"/>
                <a:cs typeface="Nikosh" panose="02000000000000000000" pitchFamily="2" charset="0"/>
              </a:rPr>
              <a:t>কুতুবপুর</a:t>
            </a:r>
            <a:r>
              <a:rPr lang="en-US" b="1" dirty="0" smtClean="0">
                <a:effectLst>
                  <a:outerShdw blurRad="38100" dist="38100" dir="2700000" algn="tl">
                    <a:srgbClr val="000000">
                      <a:alpha val="43137"/>
                    </a:srgbClr>
                  </a:outerShdw>
                </a:effectLst>
                <a:latin typeface="Nikosh" panose="02000000000000000000" pitchFamily="2" charset="0"/>
                <a:cs typeface="Nikosh" panose="02000000000000000000" pitchFamily="2" charset="0"/>
              </a:rPr>
              <a:t> </a:t>
            </a:r>
            <a:r>
              <a:rPr lang="en-US" b="1" dirty="0" err="1" smtClean="0">
                <a:effectLst>
                  <a:outerShdw blurRad="38100" dist="38100" dir="2700000" algn="tl">
                    <a:srgbClr val="000000">
                      <a:alpha val="43137"/>
                    </a:srgbClr>
                  </a:outerShdw>
                </a:effectLst>
                <a:latin typeface="Nikosh" panose="02000000000000000000" pitchFamily="2" charset="0"/>
                <a:cs typeface="Nikosh" panose="02000000000000000000" pitchFamily="2" charset="0"/>
              </a:rPr>
              <a:t>কে</a:t>
            </a:r>
            <a:r>
              <a:rPr lang="en-US" b="1" dirty="0" smtClean="0">
                <a:effectLst>
                  <a:outerShdw blurRad="38100" dist="38100" dir="2700000" algn="tl">
                    <a:srgbClr val="000000">
                      <a:alpha val="43137"/>
                    </a:srgbClr>
                  </a:outerShdw>
                </a:effectLst>
                <a:latin typeface="Nikosh" panose="02000000000000000000" pitchFamily="2" charset="0"/>
                <a:cs typeface="Nikosh" panose="02000000000000000000" pitchFamily="2" charset="0"/>
              </a:rPr>
              <a:t> </a:t>
            </a:r>
            <a:r>
              <a:rPr lang="en-US" b="1" dirty="0" err="1" smtClean="0">
                <a:effectLst>
                  <a:outerShdw blurRad="38100" dist="38100" dir="2700000" algn="tl">
                    <a:srgbClr val="000000">
                      <a:alpha val="43137"/>
                    </a:srgbClr>
                  </a:outerShdw>
                </a:effectLst>
                <a:latin typeface="Nikosh" panose="02000000000000000000" pitchFamily="2" charset="0"/>
                <a:cs typeface="Nikosh" panose="02000000000000000000" pitchFamily="2" charset="0"/>
              </a:rPr>
              <a:t>ইউ</a:t>
            </a:r>
            <a:r>
              <a:rPr lang="en-US" b="1" dirty="0" smtClean="0">
                <a:effectLst>
                  <a:outerShdw blurRad="38100" dist="38100" dir="2700000" algn="tl">
                    <a:srgbClr val="000000">
                      <a:alpha val="43137"/>
                    </a:srgbClr>
                  </a:outerShdw>
                </a:effectLst>
                <a:latin typeface="Nikosh" panose="02000000000000000000" pitchFamily="2" charset="0"/>
                <a:cs typeface="Nikosh" panose="02000000000000000000" pitchFamily="2" charset="0"/>
              </a:rPr>
              <a:t> </a:t>
            </a:r>
            <a:r>
              <a:rPr lang="en-US" b="1" dirty="0" err="1" smtClean="0">
                <a:effectLst>
                  <a:outerShdw blurRad="38100" dist="38100" dir="2700000" algn="tl">
                    <a:srgbClr val="000000">
                      <a:alpha val="43137"/>
                    </a:srgbClr>
                  </a:outerShdw>
                </a:effectLst>
                <a:latin typeface="Nikosh" panose="02000000000000000000" pitchFamily="2" charset="0"/>
                <a:cs typeface="Nikosh" panose="02000000000000000000" pitchFamily="2" charset="0"/>
              </a:rPr>
              <a:t>দাখিল</a:t>
            </a:r>
            <a:r>
              <a:rPr lang="en-US" b="1" dirty="0" smtClean="0">
                <a:effectLst>
                  <a:outerShdw blurRad="38100" dist="38100" dir="2700000" algn="tl">
                    <a:srgbClr val="000000">
                      <a:alpha val="43137"/>
                    </a:srgbClr>
                  </a:outerShdw>
                </a:effectLst>
                <a:latin typeface="Nikosh" panose="02000000000000000000" pitchFamily="2" charset="0"/>
                <a:cs typeface="Nikosh" panose="02000000000000000000" pitchFamily="2" charset="0"/>
              </a:rPr>
              <a:t> </a:t>
            </a:r>
            <a:r>
              <a:rPr lang="en-US" b="1" dirty="0" err="1" smtClean="0">
                <a:effectLst>
                  <a:outerShdw blurRad="38100" dist="38100" dir="2700000" algn="tl">
                    <a:srgbClr val="000000">
                      <a:alpha val="43137"/>
                    </a:srgbClr>
                  </a:outerShdw>
                </a:effectLst>
                <a:latin typeface="Nikosh" panose="02000000000000000000" pitchFamily="2" charset="0"/>
                <a:cs typeface="Nikosh" panose="02000000000000000000" pitchFamily="2" charset="0"/>
              </a:rPr>
              <a:t>মাদরাসা</a:t>
            </a:r>
            <a:endParaRPr lang="en-US" b="1" dirty="0" smtClean="0">
              <a:effectLst>
                <a:outerShdw blurRad="38100" dist="38100" dir="2700000" algn="tl">
                  <a:srgbClr val="000000">
                    <a:alpha val="43137"/>
                  </a:srgbClr>
                </a:outerShdw>
              </a:effectLst>
              <a:latin typeface="Nikosh" panose="02000000000000000000" pitchFamily="2" charset="0"/>
              <a:cs typeface="Nikosh" panose="02000000000000000000" pitchFamily="2" charset="0"/>
            </a:endParaRPr>
          </a:p>
          <a:p>
            <a:r>
              <a:rPr lang="en-US" b="1" dirty="0" err="1" smtClean="0">
                <a:effectLst>
                  <a:outerShdw blurRad="38100" dist="38100" dir="2700000" algn="tl">
                    <a:srgbClr val="000000">
                      <a:alpha val="43137"/>
                    </a:srgbClr>
                  </a:outerShdw>
                </a:effectLst>
                <a:latin typeface="Nikosh" panose="02000000000000000000" pitchFamily="2" charset="0"/>
                <a:cs typeface="Nikosh" panose="02000000000000000000" pitchFamily="2" charset="0"/>
              </a:rPr>
              <a:t>সারিয়াকান্দি</a:t>
            </a:r>
            <a:r>
              <a:rPr lang="en-US" b="1" dirty="0" smtClean="0">
                <a:effectLst>
                  <a:outerShdw blurRad="38100" dist="38100" dir="2700000" algn="tl">
                    <a:srgbClr val="000000">
                      <a:alpha val="43137"/>
                    </a:srgbClr>
                  </a:outerShdw>
                </a:effectLst>
                <a:latin typeface="Nikosh" panose="02000000000000000000" pitchFamily="2" charset="0"/>
                <a:cs typeface="Nikosh" panose="02000000000000000000" pitchFamily="2" charset="0"/>
              </a:rPr>
              <a:t>, </a:t>
            </a:r>
            <a:r>
              <a:rPr lang="en-US" b="1" dirty="0" err="1" smtClean="0">
                <a:effectLst>
                  <a:outerShdw blurRad="38100" dist="38100" dir="2700000" algn="tl">
                    <a:srgbClr val="000000">
                      <a:alpha val="43137"/>
                    </a:srgbClr>
                  </a:outerShdw>
                </a:effectLst>
                <a:latin typeface="Nikosh" panose="02000000000000000000" pitchFamily="2" charset="0"/>
                <a:cs typeface="Nikosh" panose="02000000000000000000" pitchFamily="2" charset="0"/>
              </a:rPr>
              <a:t>বগুড়া</a:t>
            </a:r>
            <a:endParaRPr lang="en-US" b="1" dirty="0">
              <a:effectLst>
                <a:outerShdw blurRad="38100" dist="38100" dir="2700000" algn="tl">
                  <a:srgbClr val="000000">
                    <a:alpha val="43137"/>
                  </a:srgbClr>
                </a:outerShdw>
              </a:effectLst>
              <a:latin typeface="Nikosh" panose="02000000000000000000" pitchFamily="2" charset="0"/>
              <a:cs typeface="Nikosh" panose="02000000000000000000" pitchFamily="2" charset="0"/>
            </a:endParaRPr>
          </a:p>
        </p:txBody>
      </p:sp>
    </p:spTree>
    <p:extLst>
      <p:ext uri="{BB962C8B-B14F-4D97-AF65-F5344CB8AC3E}">
        <p14:creationId xmlns:p14="http://schemas.microsoft.com/office/powerpoint/2010/main" val="9533242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24437" y="2357437"/>
            <a:ext cx="2143125" cy="2143125"/>
          </a:xfrm>
          <a:prstGeom prst="rect">
            <a:avLst/>
          </a:prstGeom>
        </p:spPr>
      </p:pic>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ctr"/>
            <a:r>
              <a:rPr lang="en-US" sz="5400" b="1" dirty="0" err="1" smtClean="0">
                <a:effectLst>
                  <a:outerShdw blurRad="38100" dist="38100" dir="2700000" algn="tl">
                    <a:srgbClr val="000000">
                      <a:alpha val="43137"/>
                    </a:srgbClr>
                  </a:outerShdw>
                </a:effectLst>
                <a:latin typeface="Nikosh" panose="02000000000000000000" pitchFamily="2" charset="0"/>
                <a:cs typeface="Nikosh" panose="02000000000000000000" pitchFamily="2" charset="0"/>
              </a:rPr>
              <a:t>জন্ম</a:t>
            </a:r>
            <a:r>
              <a:rPr lang="en-US" sz="5400" b="1" dirty="0" smtClean="0">
                <a:effectLst>
                  <a:outerShdw blurRad="38100" dist="38100" dir="2700000" algn="tl">
                    <a:srgbClr val="000000">
                      <a:alpha val="43137"/>
                    </a:srgbClr>
                  </a:outerShdw>
                </a:effectLst>
                <a:latin typeface="Nikosh" panose="02000000000000000000" pitchFamily="2" charset="0"/>
                <a:cs typeface="Nikosh" panose="02000000000000000000" pitchFamily="2" charset="0"/>
              </a:rPr>
              <a:t> ও </a:t>
            </a:r>
            <a:r>
              <a:rPr lang="en-US" sz="5400" b="1" dirty="0" err="1" smtClean="0">
                <a:effectLst>
                  <a:outerShdw blurRad="38100" dist="38100" dir="2700000" algn="tl">
                    <a:srgbClr val="000000">
                      <a:alpha val="43137"/>
                    </a:srgbClr>
                  </a:outerShdw>
                </a:effectLst>
                <a:latin typeface="Nikosh" panose="02000000000000000000" pitchFamily="2" charset="0"/>
                <a:cs typeface="Nikosh" panose="02000000000000000000" pitchFamily="2" charset="0"/>
              </a:rPr>
              <a:t>মুক্তিযুদ্ধ</a:t>
            </a:r>
            <a:r>
              <a:rPr lang="en-US" sz="5400" b="1" dirty="0" smtClean="0">
                <a:effectLst>
                  <a:outerShdw blurRad="38100" dist="38100" dir="2700000" algn="tl">
                    <a:srgbClr val="000000">
                      <a:alpha val="43137"/>
                    </a:srgbClr>
                  </a:outerShdw>
                </a:effectLst>
                <a:latin typeface="Nikosh" panose="02000000000000000000" pitchFamily="2" charset="0"/>
                <a:cs typeface="Nikosh" panose="02000000000000000000" pitchFamily="2" charset="0"/>
              </a:rPr>
              <a:t> </a:t>
            </a:r>
            <a:endParaRPr lang="en-US" sz="5400" b="1" dirty="0">
              <a:effectLst>
                <a:outerShdw blurRad="38100" dist="38100" dir="2700000" algn="tl">
                  <a:srgbClr val="000000">
                    <a:alpha val="43137"/>
                  </a:srgbClr>
                </a:outerShdw>
              </a:effectLst>
              <a:latin typeface="Nikosh" panose="02000000000000000000" pitchFamily="2" charset="0"/>
              <a:cs typeface="Nikosh" panose="02000000000000000000" pitchFamily="2" charset="0"/>
            </a:endParaRPr>
          </a:p>
        </p:txBody>
      </p:sp>
      <p:sp>
        <p:nvSpPr>
          <p:cNvPr id="3" name="Content Placeholder 2"/>
          <p:cNvSpPr>
            <a:spLocks noGrp="1"/>
          </p:cNvSpPr>
          <p:nvPr>
            <p:ph idx="1"/>
          </p:nvPr>
        </p:nvSpPr>
        <p:spPr>
          <a:ln>
            <a:solidFill>
              <a:schemeClr val="accent2">
                <a:lumMod val="60000"/>
                <a:lumOff val="4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fontScale="92500" lnSpcReduction="10000"/>
          </a:bodyPr>
          <a:lstStyle/>
          <a:p>
            <a:pPr lvl="2" fontAlgn="base"/>
            <a:r>
              <a:rPr lang="as-IN" b="1" dirty="0">
                <a:effectLst>
                  <a:outerShdw blurRad="38100" dist="38100" dir="2700000" algn="tl">
                    <a:srgbClr val="000000">
                      <a:alpha val="43137"/>
                    </a:srgbClr>
                  </a:outerShdw>
                </a:effectLst>
                <a:latin typeface="Nikosh" panose="02000000000000000000" pitchFamily="2" charset="0"/>
                <a:cs typeface="Nikosh" panose="02000000000000000000" pitchFamily="2" charset="0"/>
              </a:rPr>
              <a:t>শেখ মুজিবুর রহমান (১৭ই মার্চ ১৯২০ – ১৫ই আগস্ট ১৯৭৫), </a:t>
            </a:r>
            <a:endParaRPr lang="en-US" b="1" dirty="0" smtClean="0">
              <a:effectLst>
                <a:outerShdw blurRad="38100" dist="38100" dir="2700000" algn="tl">
                  <a:srgbClr val="000000">
                    <a:alpha val="43137"/>
                  </a:srgbClr>
                </a:outerShdw>
              </a:effectLst>
              <a:latin typeface="Nikosh" panose="02000000000000000000" pitchFamily="2" charset="0"/>
              <a:cs typeface="Nikosh" panose="02000000000000000000" pitchFamily="2" charset="0"/>
            </a:endParaRPr>
          </a:p>
          <a:p>
            <a:pPr fontAlgn="base"/>
            <a:r>
              <a:rPr lang="as-IN" b="1" dirty="0" smtClean="0">
                <a:effectLst>
                  <a:outerShdw blurRad="38100" dist="38100" dir="2700000" algn="tl">
                    <a:srgbClr val="000000">
                      <a:alpha val="43137"/>
                    </a:srgbClr>
                  </a:outerShdw>
                </a:effectLst>
                <a:latin typeface="Nikosh" panose="02000000000000000000" pitchFamily="2" charset="0"/>
                <a:cs typeface="Nikosh" panose="02000000000000000000" pitchFamily="2" charset="0"/>
              </a:rPr>
              <a:t>সংক্ষিপ্তাকারে</a:t>
            </a:r>
            <a:r>
              <a:rPr lang="as-IN" b="1" dirty="0">
                <a:effectLst>
                  <a:outerShdw blurRad="38100" dist="38100" dir="2700000" algn="tl">
                    <a:srgbClr val="000000">
                      <a:alpha val="43137"/>
                    </a:srgbClr>
                  </a:outerShdw>
                </a:effectLst>
                <a:latin typeface="Nikosh" panose="02000000000000000000" pitchFamily="2" charset="0"/>
                <a:cs typeface="Nikosh" panose="02000000000000000000" pitchFamily="2" charset="0"/>
              </a:rPr>
              <a:t> শেখ মুজিব বা বঙ্গবন্ধু, ছিলেন </a:t>
            </a:r>
            <a:r>
              <a:rPr lang="as-IN" b="1" dirty="0">
                <a:effectLst>
                  <a:outerShdw blurRad="38100" dist="38100" dir="2700000" algn="tl">
                    <a:srgbClr val="000000">
                      <a:alpha val="43137"/>
                    </a:srgbClr>
                  </a:outerShdw>
                </a:effectLst>
                <a:latin typeface="Nikosh" panose="02000000000000000000" pitchFamily="2" charset="0"/>
                <a:cs typeface="Nikosh" panose="02000000000000000000" pitchFamily="2" charset="0"/>
                <a:hlinkClick r:id="rId3" tooltip="বাংলাদেশ"/>
              </a:rPr>
              <a:t>বাংলাদেশের</a:t>
            </a:r>
            <a:r>
              <a:rPr lang="as-IN" b="1" dirty="0">
                <a:effectLst>
                  <a:outerShdw blurRad="38100" dist="38100" dir="2700000" algn="tl">
                    <a:srgbClr val="000000">
                      <a:alpha val="43137"/>
                    </a:srgbClr>
                  </a:outerShdw>
                </a:effectLst>
                <a:latin typeface="Nikosh" panose="02000000000000000000" pitchFamily="2" charset="0"/>
                <a:cs typeface="Nikosh" panose="02000000000000000000" pitchFamily="2" charset="0"/>
              </a:rPr>
              <a:t> প্রথম </a:t>
            </a:r>
            <a:r>
              <a:rPr lang="as-IN" b="1" dirty="0">
                <a:effectLst>
                  <a:outerShdw blurRad="38100" dist="38100" dir="2700000" algn="tl">
                    <a:srgbClr val="000000">
                      <a:alpha val="43137"/>
                    </a:srgbClr>
                  </a:outerShdw>
                </a:effectLst>
                <a:latin typeface="Nikosh" panose="02000000000000000000" pitchFamily="2" charset="0"/>
                <a:cs typeface="Nikosh" panose="02000000000000000000" pitchFamily="2" charset="0"/>
                <a:hlinkClick r:id="rId4" tooltip="বাংলাদেশের রাষ্ট্রপতি"/>
              </a:rPr>
              <a:t>রাষ্ট্রপতি</a:t>
            </a:r>
            <a:r>
              <a:rPr lang="as-IN" b="1" dirty="0">
                <a:effectLst>
                  <a:outerShdw blurRad="38100" dist="38100" dir="2700000" algn="tl">
                    <a:srgbClr val="000000">
                      <a:alpha val="43137"/>
                    </a:srgbClr>
                  </a:outerShdw>
                </a:effectLst>
                <a:latin typeface="Nikosh" panose="02000000000000000000" pitchFamily="2" charset="0"/>
                <a:cs typeface="Nikosh" panose="02000000000000000000" pitchFamily="2" charset="0"/>
              </a:rPr>
              <a:t> ও </a:t>
            </a:r>
            <a:r>
              <a:rPr lang="as-IN" b="1" dirty="0">
                <a:effectLst>
                  <a:outerShdw blurRad="38100" dist="38100" dir="2700000" algn="tl">
                    <a:srgbClr val="000000">
                      <a:alpha val="43137"/>
                    </a:srgbClr>
                  </a:outerShdw>
                </a:effectLst>
                <a:latin typeface="Nikosh" panose="02000000000000000000" pitchFamily="2" charset="0"/>
                <a:cs typeface="Nikosh" panose="02000000000000000000" pitchFamily="2" charset="0"/>
                <a:hlinkClick r:id="rId5" tooltip="ভারতীয় উপমহাদেশ"/>
              </a:rPr>
              <a:t>দক্ষিণ এশিয়ার</a:t>
            </a:r>
            <a:r>
              <a:rPr lang="as-IN" b="1" dirty="0">
                <a:effectLst>
                  <a:outerShdw blurRad="38100" dist="38100" dir="2700000" algn="tl">
                    <a:srgbClr val="000000">
                      <a:alpha val="43137"/>
                    </a:srgbClr>
                  </a:outerShdw>
                </a:effectLst>
                <a:latin typeface="Nikosh" panose="02000000000000000000" pitchFamily="2" charset="0"/>
                <a:cs typeface="Nikosh" panose="02000000000000000000" pitchFamily="2" charset="0"/>
              </a:rPr>
              <a:t> অন্যতম প্রভাবশালী </a:t>
            </a:r>
            <a:r>
              <a:rPr lang="as-IN" b="1" dirty="0">
                <a:effectLst>
                  <a:outerShdw blurRad="38100" dist="38100" dir="2700000" algn="tl">
                    <a:srgbClr val="000000">
                      <a:alpha val="43137"/>
                    </a:srgbClr>
                  </a:outerShdw>
                </a:effectLst>
                <a:latin typeface="Nikosh" panose="02000000000000000000" pitchFamily="2" charset="0"/>
                <a:cs typeface="Nikosh" panose="02000000000000000000" pitchFamily="2" charset="0"/>
                <a:hlinkClick r:id="rId6" tooltip="রাজনীতি"/>
              </a:rPr>
              <a:t>রাজনৈতিক</a:t>
            </a:r>
            <a:r>
              <a:rPr lang="as-IN" b="1" dirty="0">
                <a:effectLst>
                  <a:outerShdw blurRad="38100" dist="38100" dir="2700000" algn="tl">
                    <a:srgbClr val="000000">
                      <a:alpha val="43137"/>
                    </a:srgbClr>
                  </a:outerShdw>
                </a:effectLst>
                <a:latin typeface="Nikosh" panose="02000000000000000000" pitchFamily="2" charset="0"/>
                <a:cs typeface="Nikosh" panose="02000000000000000000" pitchFamily="2" charset="0"/>
              </a:rPr>
              <a:t> ব্যক্তিত্ব। তিনি </a:t>
            </a:r>
            <a:r>
              <a:rPr lang="as-IN" b="1" dirty="0">
                <a:effectLst>
                  <a:outerShdw blurRad="38100" dist="38100" dir="2700000" algn="tl">
                    <a:srgbClr val="000000">
                      <a:alpha val="43137"/>
                    </a:srgbClr>
                  </a:outerShdw>
                </a:effectLst>
                <a:latin typeface="Nikosh" panose="02000000000000000000" pitchFamily="2" charset="0"/>
                <a:cs typeface="Nikosh" panose="02000000000000000000" pitchFamily="2" charset="0"/>
                <a:hlinkClick r:id="rId7" tooltip="ভারত বিভাজন"/>
              </a:rPr>
              <a:t>ভারত বিভাজন</a:t>
            </a:r>
            <a:r>
              <a:rPr lang="as-IN" b="1" dirty="0">
                <a:effectLst>
                  <a:outerShdw blurRad="38100" dist="38100" dir="2700000" algn="tl">
                    <a:srgbClr val="000000">
                      <a:alpha val="43137"/>
                    </a:srgbClr>
                  </a:outerShdw>
                </a:effectLst>
                <a:latin typeface="Nikosh" panose="02000000000000000000" pitchFamily="2" charset="0"/>
                <a:cs typeface="Nikosh" panose="02000000000000000000" pitchFamily="2" charset="0"/>
              </a:rPr>
              <a:t> আন্দোলনে সক্রিয় অংশগ্রহণ করেন এবং পরবর্তীকালে </a:t>
            </a:r>
            <a:r>
              <a:rPr lang="as-IN" b="1" dirty="0">
                <a:effectLst>
                  <a:outerShdw blurRad="38100" dist="38100" dir="2700000" algn="tl">
                    <a:srgbClr val="000000">
                      <a:alpha val="43137"/>
                    </a:srgbClr>
                  </a:outerShdw>
                </a:effectLst>
                <a:latin typeface="Nikosh" panose="02000000000000000000" pitchFamily="2" charset="0"/>
                <a:cs typeface="Nikosh" panose="02000000000000000000" pitchFamily="2" charset="0"/>
                <a:hlinkClick r:id="rId8" tooltip="পূর্ব পাকিস্তান"/>
              </a:rPr>
              <a:t>পূর্ব পাকিস্তানকে</a:t>
            </a:r>
            <a:r>
              <a:rPr lang="as-IN" b="1" dirty="0">
                <a:effectLst>
                  <a:outerShdw blurRad="38100" dist="38100" dir="2700000" algn="tl">
                    <a:srgbClr val="000000">
                      <a:alpha val="43137"/>
                    </a:srgbClr>
                  </a:outerShdw>
                </a:effectLst>
                <a:latin typeface="Nikosh" panose="02000000000000000000" pitchFamily="2" charset="0"/>
                <a:cs typeface="Nikosh" panose="02000000000000000000" pitchFamily="2" charset="0"/>
              </a:rPr>
              <a:t> স্বাধীন দেশ হিসেবে প্রতিষ্ঠার সংগ্রামে কেন্দ্রীয়ভাবে নেতৃত্ব প্রদান করেন। শুরুতে তিনি </a:t>
            </a:r>
            <a:r>
              <a:rPr lang="as-IN" b="1" dirty="0">
                <a:effectLst>
                  <a:outerShdw blurRad="38100" dist="38100" dir="2700000" algn="tl">
                    <a:srgbClr val="000000">
                      <a:alpha val="43137"/>
                    </a:srgbClr>
                  </a:outerShdw>
                </a:effectLst>
                <a:latin typeface="Nikosh" panose="02000000000000000000" pitchFamily="2" charset="0"/>
                <a:cs typeface="Nikosh" panose="02000000000000000000" pitchFamily="2" charset="0"/>
                <a:hlinkClick r:id="rId9" tooltip="বাংলাদেশ আওয়ামী লীগ"/>
              </a:rPr>
              <a:t>আওয়ামী লীগের</a:t>
            </a:r>
            <a:r>
              <a:rPr lang="as-IN" b="1" dirty="0">
                <a:effectLst>
                  <a:outerShdw blurRad="38100" dist="38100" dir="2700000" algn="tl">
                    <a:srgbClr val="000000">
                      <a:alpha val="43137"/>
                    </a:srgbClr>
                  </a:outerShdw>
                </a:effectLst>
                <a:latin typeface="Nikosh" panose="02000000000000000000" pitchFamily="2" charset="0"/>
                <a:cs typeface="Nikosh" panose="02000000000000000000" pitchFamily="2" charset="0"/>
              </a:rPr>
              <a:t> সভাপতি, এরপর বাংলাদেশের প্রধানমন্ত্রী এবং পরবর্তীকালে বাংলাদেশের </a:t>
            </a:r>
            <a:r>
              <a:rPr lang="as-IN" b="1" dirty="0">
                <a:effectLst>
                  <a:outerShdw blurRad="38100" dist="38100" dir="2700000" algn="tl">
                    <a:srgbClr val="000000">
                      <a:alpha val="43137"/>
                    </a:srgbClr>
                  </a:outerShdw>
                </a:effectLst>
                <a:latin typeface="Nikosh" panose="02000000000000000000" pitchFamily="2" charset="0"/>
                <a:cs typeface="Nikosh" panose="02000000000000000000" pitchFamily="2" charset="0"/>
                <a:hlinkClick r:id="rId10" tooltip="রাষ্ট্রপতি"/>
              </a:rPr>
              <a:t>রাষ্ট্রপতির</a:t>
            </a:r>
            <a:r>
              <a:rPr lang="as-IN" b="1" dirty="0">
                <a:effectLst>
                  <a:outerShdw blurRad="38100" dist="38100" dir="2700000" algn="tl">
                    <a:srgbClr val="000000">
                      <a:alpha val="43137"/>
                    </a:srgbClr>
                  </a:outerShdw>
                </a:effectLst>
                <a:latin typeface="Nikosh" panose="02000000000000000000" pitchFamily="2" charset="0"/>
                <a:cs typeface="Nikosh" panose="02000000000000000000" pitchFamily="2" charset="0"/>
              </a:rPr>
              <a:t> দায়িত্ব পালন করেন। পূর্ব পাকিস্তানের রাজনৈতিক স্বায়ত্তশাসন অর্জনের প্রয়াস এবং পরবর্তীকালে ১৯৭১ খ্রিষ্টাব্দে বাংলাদেশের স্বাধীনতা আন্দোলন ও বাংলাদেশের মুক্তিযুদ্ধের পেছনের কেন্দ্রীয় ব্যক্তিত্ব হিসেবে শেখ মুজিবুর রহমানকে সর্বাধিক গুরুত্বপূর্ণ চরিত্র হিসেবে কৃতিত্বের স্বীকৃতিস্বরূপ তাকে বাংলাদেশের “</a:t>
            </a:r>
            <a:r>
              <a:rPr lang="as-IN" b="1" dirty="0">
                <a:effectLst>
                  <a:outerShdw blurRad="38100" dist="38100" dir="2700000" algn="tl">
                    <a:srgbClr val="000000">
                      <a:alpha val="43137"/>
                    </a:srgbClr>
                  </a:outerShdw>
                </a:effectLst>
                <a:latin typeface="Nikosh" panose="02000000000000000000" pitchFamily="2" charset="0"/>
                <a:cs typeface="Nikosh" panose="02000000000000000000" pitchFamily="2" charset="0"/>
                <a:hlinkClick r:id="rId11" tooltip="জাতির জনক"/>
              </a:rPr>
              <a:t>জাতির জনক</a:t>
            </a:r>
            <a:r>
              <a:rPr lang="as-IN" b="1" dirty="0">
                <a:effectLst>
                  <a:outerShdw blurRad="38100" dist="38100" dir="2700000" algn="tl">
                    <a:srgbClr val="000000">
                      <a:alpha val="43137"/>
                    </a:srgbClr>
                  </a:outerShdw>
                </a:effectLst>
                <a:latin typeface="Nikosh" panose="02000000000000000000" pitchFamily="2" charset="0"/>
                <a:cs typeface="Nikosh" panose="02000000000000000000" pitchFamily="2" charset="0"/>
              </a:rPr>
              <a:t>” বা “জাতির পিতা” হিসেবে অভিহিত করা হয়।</a:t>
            </a:r>
            <a:r>
              <a:rPr lang="as-IN" b="1" baseline="30000" dirty="0">
                <a:effectLst>
                  <a:outerShdw blurRad="38100" dist="38100" dir="2700000" algn="tl">
                    <a:srgbClr val="000000">
                      <a:alpha val="43137"/>
                    </a:srgbClr>
                  </a:outerShdw>
                </a:effectLst>
                <a:latin typeface="Nikosh" panose="02000000000000000000" pitchFamily="2" charset="0"/>
                <a:cs typeface="Nikosh" panose="02000000000000000000" pitchFamily="2" charset="0"/>
                <a:hlinkClick r:id="rId12"/>
              </a:rPr>
              <a:t>[২]</a:t>
            </a:r>
            <a:r>
              <a:rPr lang="as-IN" b="1" dirty="0">
                <a:effectLst>
                  <a:outerShdw blurRad="38100" dist="38100" dir="2700000" algn="tl">
                    <a:srgbClr val="000000">
                      <a:alpha val="43137"/>
                    </a:srgbClr>
                  </a:outerShdw>
                </a:effectLst>
                <a:latin typeface="Nikosh" panose="02000000000000000000" pitchFamily="2" charset="0"/>
                <a:cs typeface="Nikosh" panose="02000000000000000000" pitchFamily="2" charset="0"/>
              </a:rPr>
              <a:t> এছাড়াও তাকে প্রাচীন </a:t>
            </a:r>
            <a:r>
              <a:rPr lang="as-IN" b="1" dirty="0">
                <a:effectLst>
                  <a:outerShdw blurRad="38100" dist="38100" dir="2700000" algn="tl">
                    <a:srgbClr val="000000">
                      <a:alpha val="43137"/>
                    </a:srgbClr>
                  </a:outerShdw>
                </a:effectLst>
                <a:latin typeface="Nikosh" panose="02000000000000000000" pitchFamily="2" charset="0"/>
                <a:cs typeface="Nikosh" panose="02000000000000000000" pitchFamily="2" charset="0"/>
                <a:hlinkClick r:id="rId13" tooltip="বাঙালি জাতি"/>
              </a:rPr>
              <a:t>বাঙালি সভ্যতার</a:t>
            </a:r>
            <a:r>
              <a:rPr lang="as-IN" b="1" dirty="0">
                <a:effectLst>
                  <a:outerShdw blurRad="38100" dist="38100" dir="2700000" algn="tl">
                    <a:srgbClr val="000000">
                      <a:alpha val="43137"/>
                    </a:srgbClr>
                  </a:outerShdw>
                </a:effectLst>
                <a:latin typeface="Nikosh" panose="02000000000000000000" pitchFamily="2" charset="0"/>
                <a:cs typeface="Nikosh" panose="02000000000000000000" pitchFamily="2" charset="0"/>
              </a:rPr>
              <a:t> আধুনিক স্থপতি ও সর্বকালের সর্বশ্রেষ্ঠ বাঙালি হিসেবে বিবেচনা করা হয়।</a:t>
            </a:r>
            <a:r>
              <a:rPr lang="as-IN" b="1" baseline="30000" dirty="0">
                <a:effectLst>
                  <a:outerShdw blurRad="38100" dist="38100" dir="2700000" algn="tl">
                    <a:srgbClr val="000000">
                      <a:alpha val="43137"/>
                    </a:srgbClr>
                  </a:outerShdw>
                </a:effectLst>
                <a:latin typeface="Nikosh" panose="02000000000000000000" pitchFamily="2" charset="0"/>
                <a:cs typeface="Nikosh" panose="02000000000000000000" pitchFamily="2" charset="0"/>
                <a:hlinkClick r:id="rId14"/>
              </a:rPr>
              <a:t>[৩]</a:t>
            </a:r>
            <a:r>
              <a:rPr lang="as-IN" b="1" dirty="0">
                <a:effectLst>
                  <a:outerShdw blurRad="38100" dist="38100" dir="2700000" algn="tl">
                    <a:srgbClr val="000000">
                      <a:alpha val="43137"/>
                    </a:srgbClr>
                  </a:outerShdw>
                </a:effectLst>
                <a:latin typeface="Nikosh" panose="02000000000000000000" pitchFamily="2" charset="0"/>
                <a:cs typeface="Nikosh" panose="02000000000000000000" pitchFamily="2" charset="0"/>
              </a:rPr>
              <a:t> জনসাধারণের কাছে তিনি “শেখ মুজিব” বা “শেখ সাহেব” নামে এবং তার উপাধি “বঙ্গবন্ধু” হিসেবেই অধিক পরিচিত। তার কন্যা </a:t>
            </a:r>
            <a:r>
              <a:rPr lang="as-IN" b="1" dirty="0">
                <a:effectLst>
                  <a:outerShdw blurRad="38100" dist="38100" dir="2700000" algn="tl">
                    <a:srgbClr val="000000">
                      <a:alpha val="43137"/>
                    </a:srgbClr>
                  </a:outerShdw>
                </a:effectLst>
                <a:latin typeface="Nikosh" panose="02000000000000000000" pitchFamily="2" charset="0"/>
                <a:cs typeface="Nikosh" panose="02000000000000000000" pitchFamily="2" charset="0"/>
                <a:hlinkClick r:id="rId15" tooltip="শেখ হাসিনা"/>
              </a:rPr>
              <a:t>শেখ হাসিনা</a:t>
            </a:r>
            <a:r>
              <a:rPr lang="as-IN" b="1" dirty="0">
                <a:effectLst>
                  <a:outerShdw blurRad="38100" dist="38100" dir="2700000" algn="tl">
                    <a:srgbClr val="000000">
                      <a:alpha val="43137"/>
                    </a:srgbClr>
                  </a:outerShdw>
                </a:effectLst>
                <a:latin typeface="Nikosh" panose="02000000000000000000" pitchFamily="2" charset="0"/>
                <a:cs typeface="Nikosh" panose="02000000000000000000" pitchFamily="2" charset="0"/>
              </a:rPr>
              <a:t> বাংলাদেশের বর্তমান </a:t>
            </a:r>
            <a:r>
              <a:rPr lang="as-IN" b="1" dirty="0">
                <a:effectLst>
                  <a:outerShdw blurRad="38100" dist="38100" dir="2700000" algn="tl">
                    <a:srgbClr val="000000">
                      <a:alpha val="43137"/>
                    </a:srgbClr>
                  </a:outerShdw>
                </a:effectLst>
                <a:latin typeface="Nikosh" panose="02000000000000000000" pitchFamily="2" charset="0"/>
                <a:cs typeface="Nikosh" panose="02000000000000000000" pitchFamily="2" charset="0"/>
                <a:hlinkClick r:id="rId16" tooltip="বাংলাদেশের প্রধানমন্ত্রী"/>
              </a:rPr>
              <a:t>প্রধানমন্ত্রী</a:t>
            </a:r>
            <a:r>
              <a:rPr lang="as-IN" b="1" dirty="0" smtClean="0">
                <a:effectLst>
                  <a:outerShdw blurRad="38100" dist="38100" dir="2700000" algn="tl">
                    <a:srgbClr val="000000">
                      <a:alpha val="43137"/>
                    </a:srgbClr>
                  </a:outerShdw>
                </a:effectLst>
                <a:latin typeface="Nikosh" panose="02000000000000000000" pitchFamily="2" charset="0"/>
                <a:cs typeface="Nikosh" panose="02000000000000000000" pitchFamily="2" charset="0"/>
              </a:rPr>
              <a:t>।</a:t>
            </a:r>
            <a:endParaRPr lang="as-IN" b="1" dirty="0">
              <a:effectLst>
                <a:outerShdw blurRad="38100" dist="38100" dir="2700000" algn="tl">
                  <a:srgbClr val="000000">
                    <a:alpha val="43137"/>
                  </a:srgbClr>
                </a:outerShdw>
              </a:effectLst>
              <a:latin typeface="Nikosh" panose="02000000000000000000" pitchFamily="2" charset="0"/>
              <a:cs typeface="Nikosh" panose="02000000000000000000" pitchFamily="2" charset="0"/>
            </a:endParaRPr>
          </a:p>
        </p:txBody>
      </p:sp>
    </p:spTree>
    <p:extLst>
      <p:ext uri="{BB962C8B-B14F-4D97-AF65-F5344CB8AC3E}">
        <p14:creationId xmlns:p14="http://schemas.microsoft.com/office/powerpoint/2010/main" val="275253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82297" y="863851"/>
            <a:ext cx="6464174" cy="6464174"/>
          </a:xfrm>
          <a:prstGeom prst="rect">
            <a:avLst/>
          </a:prstGeom>
        </p:spPr>
      </p:pic>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pPr algn="ctr"/>
            <a:r>
              <a:rPr lang="en-US" sz="7200" b="1" dirty="0" smtClean="0">
                <a:effectLst>
                  <a:outerShdw blurRad="38100" dist="38100" dir="2700000" algn="tl">
                    <a:srgbClr val="000000">
                      <a:alpha val="43137"/>
                    </a:srgbClr>
                  </a:outerShdw>
                </a:effectLst>
                <a:latin typeface="Nikosh" panose="02000000000000000000" pitchFamily="2" charset="0"/>
                <a:cs typeface="Nikosh" panose="02000000000000000000" pitchFamily="2" charset="0"/>
              </a:rPr>
              <a:t>১৯৪৭ </a:t>
            </a:r>
            <a:r>
              <a:rPr lang="en-US" sz="7200" b="1" dirty="0" err="1" smtClean="0">
                <a:effectLst>
                  <a:outerShdw blurRad="38100" dist="38100" dir="2700000" algn="tl">
                    <a:srgbClr val="000000">
                      <a:alpha val="43137"/>
                    </a:srgbClr>
                  </a:outerShdw>
                </a:effectLst>
                <a:latin typeface="Nikosh" panose="02000000000000000000" pitchFamily="2" charset="0"/>
                <a:cs typeface="Nikosh" panose="02000000000000000000" pitchFamily="2" charset="0"/>
              </a:rPr>
              <a:t>থেকে</a:t>
            </a:r>
            <a:r>
              <a:rPr lang="en-US" sz="7200" b="1" dirty="0" smtClean="0">
                <a:effectLst>
                  <a:outerShdw blurRad="38100" dist="38100" dir="2700000" algn="tl">
                    <a:srgbClr val="000000">
                      <a:alpha val="43137"/>
                    </a:srgbClr>
                  </a:outerShdw>
                </a:effectLst>
                <a:latin typeface="Nikosh" panose="02000000000000000000" pitchFamily="2" charset="0"/>
                <a:cs typeface="Nikosh" panose="02000000000000000000" pitchFamily="2" charset="0"/>
              </a:rPr>
              <a:t> ১৯৭১</a:t>
            </a:r>
            <a:endParaRPr lang="en-US" sz="7200" b="1" dirty="0">
              <a:effectLst>
                <a:outerShdw blurRad="38100" dist="38100" dir="2700000" algn="tl">
                  <a:srgbClr val="000000">
                    <a:alpha val="43137"/>
                  </a:srgbClr>
                </a:outerShdw>
              </a:effectLst>
              <a:latin typeface="Nikosh" panose="02000000000000000000" pitchFamily="2" charset="0"/>
              <a:cs typeface="Nikosh" panose="02000000000000000000" pitchFamily="2" charset="0"/>
            </a:endParaRPr>
          </a:p>
        </p:txBody>
      </p:sp>
      <p:sp>
        <p:nvSpPr>
          <p:cNvPr id="3" name="Content Placeholder 2"/>
          <p:cNvSpPr>
            <a:spLocks noGrp="1"/>
          </p:cNvSpPr>
          <p:nvPr>
            <p:ph idx="1"/>
          </p:nvPr>
        </p:nvSpPr>
        <p:spPr/>
        <p:txBody>
          <a:bodyPr>
            <a:normAutofit lnSpcReduction="10000"/>
          </a:bodyPr>
          <a:lstStyle/>
          <a:p>
            <a:r>
              <a:rPr lang="as-IN" b="1" dirty="0" smtClean="0">
                <a:effectLst>
                  <a:outerShdw blurRad="38100" dist="38100" dir="2700000" algn="tl">
                    <a:srgbClr val="000000">
                      <a:alpha val="43137"/>
                    </a:srgbClr>
                  </a:outerShdw>
                </a:effectLst>
                <a:latin typeface="Nikosh" panose="02000000000000000000" pitchFamily="2" charset="0"/>
                <a:cs typeface="Nikosh" panose="02000000000000000000" pitchFamily="2" charset="0"/>
              </a:rPr>
              <a:t>১৯৪৭ খ্রিষ্টাব্দে </a:t>
            </a:r>
            <a:r>
              <a:rPr lang="as-IN" b="1" dirty="0" smtClean="0">
                <a:effectLst>
                  <a:outerShdw blurRad="38100" dist="38100" dir="2700000" algn="tl">
                    <a:srgbClr val="000000">
                      <a:alpha val="43137"/>
                    </a:srgbClr>
                  </a:outerShdw>
                </a:effectLst>
                <a:latin typeface="Nikosh" panose="02000000000000000000" pitchFamily="2" charset="0"/>
                <a:cs typeface="Nikosh" panose="02000000000000000000" pitchFamily="2" charset="0"/>
                <a:hlinkClick r:id="rId3" tooltip="ভারত বিভাজন"/>
              </a:rPr>
              <a:t>ভারত বিভাগ</a:t>
            </a:r>
            <a:r>
              <a:rPr lang="as-IN" b="1" dirty="0" smtClean="0">
                <a:effectLst>
                  <a:outerShdw blurRad="38100" dist="38100" dir="2700000" algn="tl">
                    <a:srgbClr val="000000">
                      <a:alpha val="43137"/>
                    </a:srgbClr>
                  </a:outerShdw>
                </a:effectLst>
                <a:latin typeface="Nikosh" panose="02000000000000000000" pitchFamily="2" charset="0"/>
                <a:cs typeface="Nikosh" panose="02000000000000000000" pitchFamily="2" charset="0"/>
              </a:rPr>
              <a:t> পরবর্তী পূর্ব পাকিস্তানের রাজনীতির প্রাথমিক পর্যায়ে শেখ মুজিব ছিলেন তরুণ ছাত্রনেতা। পরবর্তীকালে তিনি আওয়ামী লীগের সভাপতি হন।</a:t>
            </a:r>
            <a:r>
              <a:rPr lang="as-IN" b="1" baseline="30000" dirty="0" smtClean="0">
                <a:effectLst>
                  <a:outerShdw blurRad="38100" dist="38100" dir="2700000" algn="tl">
                    <a:srgbClr val="000000">
                      <a:alpha val="43137"/>
                    </a:srgbClr>
                  </a:outerShdw>
                </a:effectLst>
                <a:latin typeface="Nikosh" panose="02000000000000000000" pitchFamily="2" charset="0"/>
                <a:cs typeface="Nikosh" panose="02000000000000000000" pitchFamily="2" charset="0"/>
                <a:hlinkClick r:id="rId4"/>
              </a:rPr>
              <a:t>[৪]</a:t>
            </a:r>
            <a:r>
              <a:rPr lang="as-IN" b="1" dirty="0" smtClean="0">
                <a:effectLst>
                  <a:outerShdw blurRad="38100" dist="38100" dir="2700000" algn="tl">
                    <a:srgbClr val="000000">
                      <a:alpha val="43137"/>
                    </a:srgbClr>
                  </a:outerShdw>
                </a:effectLst>
                <a:latin typeface="Nikosh" panose="02000000000000000000" pitchFamily="2" charset="0"/>
                <a:cs typeface="Nikosh" panose="02000000000000000000" pitchFamily="2" charset="0"/>
                <a:hlinkClick r:id="rId5" tooltip="সমাজতন্ত্র"/>
              </a:rPr>
              <a:t>সমাজতন্ত্রের</a:t>
            </a:r>
            <a:r>
              <a:rPr lang="as-IN" b="1" dirty="0" smtClean="0">
                <a:effectLst>
                  <a:outerShdw blurRad="38100" dist="38100" dir="2700000" algn="tl">
                    <a:srgbClr val="000000">
                      <a:alpha val="43137"/>
                    </a:srgbClr>
                  </a:outerShdw>
                </a:effectLst>
                <a:latin typeface="Nikosh" panose="02000000000000000000" pitchFamily="2" charset="0"/>
                <a:cs typeface="Nikosh" panose="02000000000000000000" pitchFamily="2" charset="0"/>
              </a:rPr>
              <a:t> পক্ষসমর্থনকারী একজন অধিবক্তা হিসেবে তিনি তৎকালীন পূর্ব পাকিস্তানের জনগোষ্ঠীর প্রতি সকল ধরনের বৈষম্যের বিরুদ্ধে আন্দোলন গড়ে তোলেন। জনগণের স্বাধিকার প্রতিষ্ঠার লক্ষ্যে </a:t>
            </a:r>
            <a:r>
              <a:rPr lang="as-IN" b="1" dirty="0" smtClean="0">
                <a:effectLst>
                  <a:outerShdw blurRad="38100" dist="38100" dir="2700000" algn="tl">
                    <a:srgbClr val="000000">
                      <a:alpha val="43137"/>
                    </a:srgbClr>
                  </a:outerShdw>
                </a:effectLst>
                <a:latin typeface="Nikosh" panose="02000000000000000000" pitchFamily="2" charset="0"/>
                <a:cs typeface="Nikosh" panose="02000000000000000000" pitchFamily="2" charset="0"/>
                <a:hlinkClick r:id="rId6" tooltip="ছয় দফা আন্দোলন"/>
              </a:rPr>
              <a:t>ছয় দফা</a:t>
            </a:r>
            <a:r>
              <a:rPr lang="as-IN" b="1" dirty="0" smtClean="0">
                <a:effectLst>
                  <a:outerShdw blurRad="38100" dist="38100" dir="2700000" algn="tl">
                    <a:srgbClr val="000000">
                      <a:alpha val="43137"/>
                    </a:srgbClr>
                  </a:outerShdw>
                </a:effectLst>
                <a:latin typeface="Nikosh" panose="02000000000000000000" pitchFamily="2" charset="0"/>
                <a:cs typeface="Nikosh" panose="02000000000000000000" pitchFamily="2" charset="0"/>
              </a:rPr>
              <a:t> স্বায়ত্তশাসন পরিকল্পনা প্রস্তাব করেন, যাকে তৎকালীন </a:t>
            </a:r>
            <a:r>
              <a:rPr lang="as-IN" b="1" dirty="0" smtClean="0">
                <a:effectLst>
                  <a:outerShdw blurRad="38100" dist="38100" dir="2700000" algn="tl">
                    <a:srgbClr val="000000">
                      <a:alpha val="43137"/>
                    </a:srgbClr>
                  </a:outerShdw>
                </a:effectLst>
                <a:latin typeface="Nikosh" panose="02000000000000000000" pitchFamily="2" charset="0"/>
                <a:cs typeface="Nikosh" panose="02000000000000000000" pitchFamily="2" charset="0"/>
                <a:hlinkClick r:id="rId7" tooltip="পাকিস্তান সরকার"/>
              </a:rPr>
              <a:t>পাকিস্তান সরকার</a:t>
            </a:r>
            <a:r>
              <a:rPr lang="as-IN" b="1" dirty="0" smtClean="0">
                <a:effectLst>
                  <a:outerShdw blurRad="38100" dist="38100" dir="2700000" algn="tl">
                    <a:srgbClr val="000000">
                      <a:alpha val="43137"/>
                    </a:srgbClr>
                  </a:outerShdw>
                </a:effectLst>
                <a:latin typeface="Nikosh" panose="02000000000000000000" pitchFamily="2" charset="0"/>
                <a:cs typeface="Nikosh" panose="02000000000000000000" pitchFamily="2" charset="0"/>
              </a:rPr>
              <a:t> একটি বিচ্ছিন্নতাবাদী পরিকল্পনা হিসেবে ঘোষণা করেছিল।</a:t>
            </a:r>
            <a:r>
              <a:rPr lang="as-IN" b="1" baseline="30000" dirty="0" smtClean="0">
                <a:effectLst>
                  <a:outerShdw blurRad="38100" dist="38100" dir="2700000" algn="tl">
                    <a:srgbClr val="000000">
                      <a:alpha val="43137"/>
                    </a:srgbClr>
                  </a:outerShdw>
                </a:effectLst>
                <a:latin typeface="Nikosh" panose="02000000000000000000" pitchFamily="2" charset="0"/>
                <a:cs typeface="Nikosh" panose="02000000000000000000" pitchFamily="2" charset="0"/>
                <a:hlinkClick r:id="rId8"/>
              </a:rPr>
              <a:t>[৫]</a:t>
            </a:r>
            <a:r>
              <a:rPr lang="as-IN" b="1" dirty="0" smtClean="0">
                <a:effectLst>
                  <a:outerShdw blurRad="38100" dist="38100" dir="2700000" algn="tl">
                    <a:srgbClr val="000000">
                      <a:alpha val="43137"/>
                    </a:srgbClr>
                  </a:outerShdw>
                </a:effectLst>
                <a:latin typeface="Nikosh" panose="02000000000000000000" pitchFamily="2" charset="0"/>
                <a:cs typeface="Nikosh" panose="02000000000000000000" pitchFamily="2" charset="0"/>
              </a:rPr>
              <a:t> ছয় দফা দাবির মধ্যে প্রধান দাবি ছিল প্রাদেশিক স্বায়ত্তশাসন, যার কারণে তিনি </a:t>
            </a:r>
            <a:r>
              <a:rPr lang="as-IN" b="1" dirty="0" smtClean="0">
                <a:effectLst>
                  <a:outerShdw blurRad="38100" dist="38100" dir="2700000" algn="tl">
                    <a:srgbClr val="000000">
                      <a:alpha val="43137"/>
                    </a:srgbClr>
                  </a:outerShdw>
                </a:effectLst>
                <a:latin typeface="Nikosh" panose="02000000000000000000" pitchFamily="2" charset="0"/>
                <a:cs typeface="Nikosh" panose="02000000000000000000" pitchFamily="2" charset="0"/>
                <a:hlinkClick r:id="rId9" tooltip="আইয়ুব খান"/>
              </a:rPr>
              <a:t>আইয়ুব খানের</a:t>
            </a:r>
            <a:r>
              <a:rPr lang="as-IN" b="1" dirty="0" smtClean="0">
                <a:effectLst>
                  <a:outerShdw blurRad="38100" dist="38100" dir="2700000" algn="tl">
                    <a:srgbClr val="000000">
                      <a:alpha val="43137"/>
                    </a:srgbClr>
                  </a:outerShdw>
                </a:effectLst>
                <a:latin typeface="Nikosh" panose="02000000000000000000" pitchFamily="2" charset="0"/>
                <a:cs typeface="Nikosh" panose="02000000000000000000" pitchFamily="2" charset="0"/>
              </a:rPr>
              <a:t> সামরিক শাসনের অন্যতম বিরোধী পক্ষে পরিণত হন। ১৯৬৮ খ্রিষ্টাব্দে </a:t>
            </a:r>
            <a:r>
              <a:rPr lang="as-IN" b="1" dirty="0" smtClean="0">
                <a:effectLst>
                  <a:outerShdw blurRad="38100" dist="38100" dir="2700000" algn="tl">
                    <a:srgbClr val="000000">
                      <a:alpha val="43137"/>
                    </a:srgbClr>
                  </a:outerShdw>
                </a:effectLst>
                <a:latin typeface="Nikosh" panose="02000000000000000000" pitchFamily="2" charset="0"/>
                <a:cs typeface="Nikosh" panose="02000000000000000000" pitchFamily="2" charset="0"/>
                <a:hlinkClick r:id="rId10" tooltip="ভারত"/>
              </a:rPr>
              <a:t>ভারত</a:t>
            </a:r>
            <a:r>
              <a:rPr lang="as-IN" b="1" dirty="0" smtClean="0">
                <a:effectLst>
                  <a:outerShdw blurRad="38100" dist="38100" dir="2700000" algn="tl">
                    <a:srgbClr val="000000">
                      <a:alpha val="43137"/>
                    </a:srgbClr>
                  </a:outerShdw>
                </a:effectLst>
                <a:latin typeface="Nikosh" panose="02000000000000000000" pitchFamily="2" charset="0"/>
                <a:cs typeface="Nikosh" panose="02000000000000000000" pitchFamily="2" charset="0"/>
              </a:rPr>
              <a:t> সরকারের সাথে যোগসাজশ ও ষড়যন্ত্রের অভিযোগে তাকে প্রধান আসামি করে </a:t>
            </a:r>
            <a:r>
              <a:rPr lang="as-IN" b="1" dirty="0" smtClean="0">
                <a:effectLst>
                  <a:outerShdw blurRad="38100" dist="38100" dir="2700000" algn="tl">
                    <a:srgbClr val="000000">
                      <a:alpha val="43137"/>
                    </a:srgbClr>
                  </a:outerShdw>
                </a:effectLst>
                <a:latin typeface="Nikosh" panose="02000000000000000000" pitchFamily="2" charset="0"/>
                <a:cs typeface="Nikosh" panose="02000000000000000000" pitchFamily="2" charset="0"/>
                <a:hlinkClick r:id="rId11" tooltip="আগরতলা ষড়যন্ত্র মামলা"/>
              </a:rPr>
              <a:t>আগরতলা মামলা</a:t>
            </a:r>
            <a:r>
              <a:rPr lang="as-IN" b="1" dirty="0" smtClean="0">
                <a:effectLst>
                  <a:outerShdw blurRad="38100" dist="38100" dir="2700000" algn="tl">
                    <a:srgbClr val="000000">
                      <a:alpha val="43137"/>
                    </a:srgbClr>
                  </a:outerShdw>
                </a:effectLst>
                <a:latin typeface="Nikosh" panose="02000000000000000000" pitchFamily="2" charset="0"/>
                <a:cs typeface="Nikosh" panose="02000000000000000000" pitchFamily="2" charset="0"/>
              </a:rPr>
              <a:t> দায়ের করা হয়; তবে </a:t>
            </a:r>
            <a:r>
              <a:rPr lang="as-IN" b="1" dirty="0" smtClean="0">
                <a:effectLst>
                  <a:outerShdw blurRad="38100" dist="38100" dir="2700000" algn="tl">
                    <a:srgbClr val="000000">
                      <a:alpha val="43137"/>
                    </a:srgbClr>
                  </a:outerShdw>
                </a:effectLst>
                <a:latin typeface="Nikosh" panose="02000000000000000000" pitchFamily="2" charset="0"/>
                <a:cs typeface="Nikosh" panose="02000000000000000000" pitchFamily="2" charset="0"/>
                <a:hlinkClick r:id="rId12" tooltip="ঊনসত্তরের গণঅভ্যুত্থান"/>
              </a:rPr>
              <a:t>ঊনসত্তরের গণঅভ্যুত্থানের</a:t>
            </a:r>
            <a:r>
              <a:rPr lang="as-IN" b="1" dirty="0" smtClean="0">
                <a:effectLst>
                  <a:outerShdw blurRad="38100" dist="38100" dir="2700000" algn="tl">
                    <a:srgbClr val="000000">
                      <a:alpha val="43137"/>
                    </a:srgbClr>
                  </a:outerShdw>
                </a:effectLst>
                <a:latin typeface="Nikosh" panose="02000000000000000000" pitchFamily="2" charset="0"/>
                <a:cs typeface="Nikosh" panose="02000000000000000000" pitchFamily="2" charset="0"/>
              </a:rPr>
              <a:t> কারণে তা প্রত্যাহার করে নেয়া হয়।</a:t>
            </a:r>
            <a:r>
              <a:rPr lang="as-IN" b="1" baseline="30000" dirty="0" smtClean="0">
                <a:effectLst>
                  <a:outerShdw blurRad="38100" dist="38100" dir="2700000" algn="tl">
                    <a:srgbClr val="000000">
                      <a:alpha val="43137"/>
                    </a:srgbClr>
                  </a:outerShdw>
                </a:effectLst>
                <a:latin typeface="Nikosh" panose="02000000000000000000" pitchFamily="2" charset="0"/>
                <a:cs typeface="Nikosh" panose="02000000000000000000" pitchFamily="2" charset="0"/>
                <a:hlinkClick r:id="rId13"/>
              </a:rPr>
              <a:t>[৬]</a:t>
            </a:r>
            <a:r>
              <a:rPr lang="as-IN" b="1" dirty="0" smtClean="0">
                <a:effectLst>
                  <a:outerShdw blurRad="38100" dist="38100" dir="2700000" algn="tl">
                    <a:srgbClr val="000000">
                      <a:alpha val="43137"/>
                    </a:srgbClr>
                  </a:outerShdw>
                </a:effectLst>
                <a:latin typeface="Nikosh" panose="02000000000000000000" pitchFamily="2" charset="0"/>
                <a:cs typeface="Nikosh" panose="02000000000000000000" pitchFamily="2" charset="0"/>
                <a:hlinkClick r:id="rId14" tooltip="পাকিস্তানের সাধারণ নির্বাচন, ১৯৭০"/>
              </a:rPr>
              <a:t>১৯৭০ খ্রিষ্টাব্দের নির্বাচনে</a:t>
            </a:r>
            <a:r>
              <a:rPr lang="as-IN" b="1" dirty="0" smtClean="0">
                <a:effectLst>
                  <a:outerShdw blurRad="38100" dist="38100" dir="2700000" algn="tl">
                    <a:srgbClr val="000000">
                      <a:alpha val="43137"/>
                    </a:srgbClr>
                  </a:outerShdw>
                </a:effectLst>
                <a:latin typeface="Nikosh" panose="02000000000000000000" pitchFamily="2" charset="0"/>
                <a:cs typeface="Nikosh" panose="02000000000000000000" pitchFamily="2" charset="0"/>
              </a:rPr>
              <a:t> তার নেতৃত্বাধীন আওয়ামী লীগ নিরঙ্কুশ বিজয় অর্জন করা সত্ত্বেও তাকে সরকার গঠনের সুযোগ দেয়া হয়নি।</a:t>
            </a:r>
          </a:p>
          <a:p>
            <a:endParaRPr lang="en-US" dirty="0"/>
          </a:p>
        </p:txBody>
      </p:sp>
    </p:spTree>
    <p:extLst>
      <p:ext uri="{BB962C8B-B14F-4D97-AF65-F5344CB8AC3E}">
        <p14:creationId xmlns:p14="http://schemas.microsoft.com/office/powerpoint/2010/main" val="1590932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74884" y="1690688"/>
            <a:ext cx="5024673" cy="4972662"/>
          </a:xfrm>
          <a:prstGeom prst="rect">
            <a:avLst/>
          </a:prstGeom>
        </p:spPr>
      </p:pic>
      <p:sp>
        <p:nvSpPr>
          <p:cNvPr id="2" name="Title 1"/>
          <p:cNvSpPr>
            <a:spLocks noGrp="1"/>
          </p:cNvSpPr>
          <p:nvPr>
            <p:ph type="title"/>
          </p:nvPr>
        </p:nvSpPr>
        <p:spPr>
          <a:ln/>
        </p:spPr>
        <p:style>
          <a:lnRef idx="2">
            <a:schemeClr val="accent3">
              <a:shade val="50000"/>
            </a:schemeClr>
          </a:lnRef>
          <a:fillRef idx="1">
            <a:schemeClr val="accent3"/>
          </a:fillRef>
          <a:effectRef idx="0">
            <a:schemeClr val="accent3"/>
          </a:effectRef>
          <a:fontRef idx="minor">
            <a:schemeClr val="lt1"/>
          </a:fontRef>
        </p:style>
        <p:txBody>
          <a:bodyPr/>
          <a:lstStyle/>
          <a:p>
            <a:pPr algn="ctr"/>
            <a:r>
              <a:rPr lang="en-US" b="1" dirty="0" err="1" smtClean="0">
                <a:effectLst>
                  <a:outerShdw blurRad="38100" dist="38100" dir="2700000" algn="tl">
                    <a:srgbClr val="000000">
                      <a:alpha val="43137"/>
                    </a:srgbClr>
                  </a:outerShdw>
                </a:effectLst>
                <a:latin typeface="Nikosh" panose="02000000000000000000" pitchFamily="2" charset="0"/>
                <a:cs typeface="Nikosh" panose="02000000000000000000" pitchFamily="2" charset="0"/>
              </a:rPr>
              <a:t>জাতির</a:t>
            </a:r>
            <a:r>
              <a:rPr lang="en-US" b="1" dirty="0" smtClean="0">
                <a:effectLst>
                  <a:outerShdw blurRad="38100" dist="38100" dir="2700000" algn="tl">
                    <a:srgbClr val="000000">
                      <a:alpha val="43137"/>
                    </a:srgbClr>
                  </a:outerShdw>
                </a:effectLst>
                <a:latin typeface="Nikosh" panose="02000000000000000000" pitchFamily="2" charset="0"/>
                <a:cs typeface="Nikosh" panose="02000000000000000000" pitchFamily="2" charset="0"/>
              </a:rPr>
              <a:t> </a:t>
            </a:r>
            <a:r>
              <a:rPr lang="en-US" b="1" dirty="0" err="1" smtClean="0">
                <a:effectLst>
                  <a:outerShdw blurRad="38100" dist="38100" dir="2700000" algn="tl">
                    <a:srgbClr val="000000">
                      <a:alpha val="43137"/>
                    </a:srgbClr>
                  </a:outerShdw>
                </a:effectLst>
                <a:latin typeface="Nikosh" panose="02000000000000000000" pitchFamily="2" charset="0"/>
                <a:cs typeface="Nikosh" panose="02000000000000000000" pitchFamily="2" charset="0"/>
              </a:rPr>
              <a:t>পিতা</a:t>
            </a:r>
            <a:r>
              <a:rPr lang="en-US" b="1" dirty="0" smtClean="0">
                <a:effectLst>
                  <a:outerShdw blurRad="38100" dist="38100" dir="2700000" algn="tl">
                    <a:srgbClr val="000000">
                      <a:alpha val="43137"/>
                    </a:srgbClr>
                  </a:outerShdw>
                </a:effectLst>
                <a:latin typeface="Nikosh" panose="02000000000000000000" pitchFamily="2" charset="0"/>
                <a:cs typeface="Nikosh" panose="02000000000000000000" pitchFamily="2" charset="0"/>
              </a:rPr>
              <a:t> </a:t>
            </a:r>
            <a:endParaRPr lang="en-US" b="1" dirty="0">
              <a:effectLst>
                <a:outerShdw blurRad="38100" dist="38100" dir="2700000" algn="tl">
                  <a:srgbClr val="000000">
                    <a:alpha val="43137"/>
                  </a:srgbClr>
                </a:outerShdw>
              </a:effectLst>
              <a:latin typeface="Nikosh" panose="02000000000000000000" pitchFamily="2" charset="0"/>
              <a:cs typeface="Nikosh" panose="02000000000000000000" pitchFamily="2" charset="0"/>
            </a:endParaRPr>
          </a:p>
        </p:txBody>
      </p:sp>
      <p:sp>
        <p:nvSpPr>
          <p:cNvPr id="3" name="Content Placeholder 2"/>
          <p:cNvSpPr>
            <a:spLocks noGrp="1"/>
          </p:cNvSpPr>
          <p:nvPr>
            <p:ph idx="1"/>
          </p:nvPr>
        </p:nvSpPr>
        <p:spPr/>
        <p:txBody>
          <a:bodyPr>
            <a:normAutofit fontScale="62500" lnSpcReduction="20000"/>
          </a:bodyPr>
          <a:lstStyle/>
          <a:p>
            <a:pPr fontAlgn="base"/>
            <a:r>
              <a:rPr lang="as-IN" sz="3600" b="1" dirty="0" smtClean="0">
                <a:solidFill>
                  <a:schemeClr val="tx1">
                    <a:lumMod val="65000"/>
                    <a:lumOff val="35000"/>
                  </a:schemeClr>
                </a:solidFill>
                <a:effectLst>
                  <a:outerShdw blurRad="38100" dist="38100" dir="2700000" algn="tl">
                    <a:srgbClr val="000000">
                      <a:alpha val="43137"/>
                    </a:srgbClr>
                  </a:outerShdw>
                </a:effectLst>
                <a:latin typeface="Nikosh" panose="02000000000000000000" pitchFamily="2" charset="0"/>
                <a:cs typeface="Nikosh" panose="02000000000000000000" pitchFamily="2" charset="0"/>
              </a:rPr>
              <a:t>পাকিস্তানের নতুন সরকার গঠন বিষয়ে তৎকালীন রাষ্ট্রপতি </a:t>
            </a:r>
            <a:r>
              <a:rPr lang="as-IN" sz="3600" b="1" dirty="0" smtClean="0">
                <a:solidFill>
                  <a:schemeClr val="tx1">
                    <a:lumMod val="65000"/>
                    <a:lumOff val="35000"/>
                  </a:schemeClr>
                </a:solidFill>
                <a:effectLst>
                  <a:outerShdw blurRad="38100" dist="38100" dir="2700000" algn="tl">
                    <a:srgbClr val="000000">
                      <a:alpha val="43137"/>
                    </a:srgbClr>
                  </a:outerShdw>
                </a:effectLst>
                <a:latin typeface="Nikosh" panose="02000000000000000000" pitchFamily="2" charset="0"/>
                <a:cs typeface="Nikosh" panose="02000000000000000000" pitchFamily="2" charset="0"/>
                <a:hlinkClick r:id="rId3" tooltip="ইয়াহিয়া খান"/>
              </a:rPr>
              <a:t>ইয়াহিয়া খান</a:t>
            </a:r>
            <a:r>
              <a:rPr lang="as-IN" sz="3600" b="1" dirty="0" smtClean="0">
                <a:solidFill>
                  <a:schemeClr val="tx1">
                    <a:lumMod val="65000"/>
                    <a:lumOff val="35000"/>
                  </a:schemeClr>
                </a:solidFill>
                <a:effectLst>
                  <a:outerShdw blurRad="38100" dist="38100" dir="2700000" algn="tl">
                    <a:srgbClr val="000000">
                      <a:alpha val="43137"/>
                    </a:srgbClr>
                  </a:outerShdw>
                </a:effectLst>
                <a:latin typeface="Nikosh" panose="02000000000000000000" pitchFamily="2" charset="0"/>
                <a:cs typeface="Nikosh" panose="02000000000000000000" pitchFamily="2" charset="0"/>
              </a:rPr>
              <a:t> এবং পশ্চিম পাকিস্তানের রাজনীতিবিদ </a:t>
            </a:r>
            <a:r>
              <a:rPr lang="as-IN" sz="3600" b="1" dirty="0" smtClean="0">
                <a:solidFill>
                  <a:schemeClr val="tx1">
                    <a:lumMod val="65000"/>
                    <a:lumOff val="35000"/>
                  </a:schemeClr>
                </a:solidFill>
                <a:effectLst>
                  <a:outerShdw blurRad="38100" dist="38100" dir="2700000" algn="tl">
                    <a:srgbClr val="000000">
                      <a:alpha val="43137"/>
                    </a:srgbClr>
                  </a:outerShdw>
                </a:effectLst>
                <a:latin typeface="Nikosh" panose="02000000000000000000" pitchFamily="2" charset="0"/>
                <a:cs typeface="Nikosh" panose="02000000000000000000" pitchFamily="2" charset="0"/>
                <a:hlinkClick r:id="rId4" tooltip="জুলফিকার আলী ভুট্টো"/>
              </a:rPr>
              <a:t>জুলফিকার আলী ভুট্টোর</a:t>
            </a:r>
            <a:r>
              <a:rPr lang="as-IN" sz="3600" b="1" dirty="0" smtClean="0">
                <a:solidFill>
                  <a:schemeClr val="tx1">
                    <a:lumMod val="65000"/>
                    <a:lumOff val="35000"/>
                  </a:schemeClr>
                </a:solidFill>
                <a:effectLst>
                  <a:outerShdw blurRad="38100" dist="38100" dir="2700000" algn="tl">
                    <a:srgbClr val="000000">
                      <a:alpha val="43137"/>
                    </a:srgbClr>
                  </a:outerShdw>
                </a:effectLst>
                <a:latin typeface="Nikosh" panose="02000000000000000000" pitchFamily="2" charset="0"/>
                <a:cs typeface="Nikosh" panose="02000000000000000000" pitchFamily="2" charset="0"/>
              </a:rPr>
              <a:t> সাথে শেখ মুজিবের আলোচনা বিফলে যাওয়ার পর ১৯৭১ খ্রিষ্টাব্দের ২৫শে মার্চ মধ্যরাতে পাকিস্তান সেনাবাহিনী ঢাকা শহরে </a:t>
            </a:r>
            <a:r>
              <a:rPr lang="as-IN" sz="3600" b="1" dirty="0" smtClean="0">
                <a:solidFill>
                  <a:schemeClr val="tx1">
                    <a:lumMod val="65000"/>
                    <a:lumOff val="35000"/>
                  </a:schemeClr>
                </a:solidFill>
                <a:effectLst>
                  <a:outerShdw blurRad="38100" dist="38100" dir="2700000" algn="tl">
                    <a:srgbClr val="000000">
                      <a:alpha val="43137"/>
                    </a:srgbClr>
                  </a:outerShdw>
                </a:effectLst>
                <a:latin typeface="Nikosh" panose="02000000000000000000" pitchFamily="2" charset="0"/>
                <a:cs typeface="Nikosh" panose="02000000000000000000" pitchFamily="2" charset="0"/>
                <a:hlinkClick r:id="rId5" tooltip="গণহত্যা"/>
              </a:rPr>
              <a:t>গণহত্যা</a:t>
            </a:r>
            <a:r>
              <a:rPr lang="as-IN" sz="3600" b="1" dirty="0" smtClean="0">
                <a:solidFill>
                  <a:schemeClr val="tx1">
                    <a:lumMod val="65000"/>
                    <a:lumOff val="35000"/>
                  </a:schemeClr>
                </a:solidFill>
                <a:effectLst>
                  <a:outerShdw blurRad="38100" dist="38100" dir="2700000" algn="tl">
                    <a:srgbClr val="000000">
                      <a:alpha val="43137"/>
                    </a:srgbClr>
                  </a:outerShdw>
                </a:effectLst>
                <a:latin typeface="Nikosh" panose="02000000000000000000" pitchFamily="2" charset="0"/>
                <a:cs typeface="Nikosh" panose="02000000000000000000" pitchFamily="2" charset="0"/>
              </a:rPr>
              <a:t> চালায়। ফলশ্রুতিতে, তিনি বাংলাদেশের স্বাধীনতার ঘোষণা দেন। একই রাতে তাকে গ্রেফতার করে পশ্চিম পাকিস্তানে নিয়ে যাওয়া হয়।</a:t>
            </a:r>
            <a:r>
              <a:rPr lang="as-IN" sz="3600" b="1" baseline="30000" dirty="0" smtClean="0">
                <a:solidFill>
                  <a:schemeClr val="tx1">
                    <a:lumMod val="65000"/>
                    <a:lumOff val="35000"/>
                  </a:schemeClr>
                </a:solidFill>
                <a:effectLst>
                  <a:outerShdw blurRad="38100" dist="38100" dir="2700000" algn="tl">
                    <a:srgbClr val="000000">
                      <a:alpha val="43137"/>
                    </a:srgbClr>
                  </a:outerShdw>
                </a:effectLst>
                <a:latin typeface="Nikosh" panose="02000000000000000000" pitchFamily="2" charset="0"/>
                <a:cs typeface="Nikosh" panose="02000000000000000000" pitchFamily="2" charset="0"/>
                <a:hlinkClick r:id="rId6"/>
              </a:rPr>
              <a:t>[৭]</a:t>
            </a:r>
            <a:r>
              <a:rPr lang="as-IN" sz="3600" b="1" dirty="0" smtClean="0">
                <a:solidFill>
                  <a:schemeClr val="tx1">
                    <a:lumMod val="65000"/>
                    <a:lumOff val="35000"/>
                  </a:schemeClr>
                </a:solidFill>
                <a:effectLst>
                  <a:outerShdw blurRad="38100" dist="38100" dir="2700000" algn="tl">
                    <a:srgbClr val="000000">
                      <a:alpha val="43137"/>
                    </a:srgbClr>
                  </a:outerShdw>
                </a:effectLst>
                <a:latin typeface="Nikosh" panose="02000000000000000000" pitchFamily="2" charset="0"/>
                <a:cs typeface="Nikosh" panose="02000000000000000000" pitchFamily="2" charset="0"/>
              </a:rPr>
              <a:t> ব্রিগেডিয়ার রহিমুদ্দিন খানের সামরিক আদালত তাকে মৃত্যুদণ্ড প্রদান করলেও তা কার্যকর করা হয়নি।</a:t>
            </a:r>
            <a:r>
              <a:rPr lang="as-IN" sz="3600" b="1" baseline="30000" dirty="0" smtClean="0">
                <a:solidFill>
                  <a:schemeClr val="tx1">
                    <a:lumMod val="65000"/>
                    <a:lumOff val="35000"/>
                  </a:schemeClr>
                </a:solidFill>
                <a:effectLst>
                  <a:outerShdw blurRad="38100" dist="38100" dir="2700000" algn="tl">
                    <a:srgbClr val="000000">
                      <a:alpha val="43137"/>
                    </a:srgbClr>
                  </a:outerShdw>
                </a:effectLst>
                <a:latin typeface="Nikosh" panose="02000000000000000000" pitchFamily="2" charset="0"/>
                <a:cs typeface="Nikosh" panose="02000000000000000000" pitchFamily="2" charset="0"/>
                <a:hlinkClick r:id="rId7"/>
              </a:rPr>
              <a:t>[৮]</a:t>
            </a:r>
            <a:r>
              <a:rPr lang="as-IN" sz="3600" b="1" baseline="30000" dirty="0" smtClean="0">
                <a:solidFill>
                  <a:schemeClr val="tx1">
                    <a:lumMod val="65000"/>
                    <a:lumOff val="35000"/>
                  </a:schemeClr>
                </a:solidFill>
                <a:effectLst>
                  <a:outerShdw blurRad="38100" dist="38100" dir="2700000" algn="tl">
                    <a:srgbClr val="000000">
                      <a:alpha val="43137"/>
                    </a:srgbClr>
                  </a:outerShdw>
                </a:effectLst>
                <a:latin typeface="Nikosh" panose="02000000000000000000" pitchFamily="2" charset="0"/>
                <a:cs typeface="Nikosh" panose="02000000000000000000" pitchFamily="2" charset="0"/>
                <a:hlinkClick r:id="rId8"/>
              </a:rPr>
              <a:t>[৯]</a:t>
            </a:r>
            <a:r>
              <a:rPr lang="as-IN" sz="3600" b="1" dirty="0" smtClean="0">
                <a:solidFill>
                  <a:schemeClr val="tx1">
                    <a:lumMod val="65000"/>
                    <a:lumOff val="35000"/>
                  </a:schemeClr>
                </a:solidFill>
                <a:effectLst>
                  <a:outerShdw blurRad="38100" dist="38100" dir="2700000" algn="tl">
                    <a:srgbClr val="000000">
                      <a:alpha val="43137"/>
                    </a:srgbClr>
                  </a:outerShdw>
                </a:effectLst>
                <a:latin typeface="Nikosh" panose="02000000000000000000" pitchFamily="2" charset="0"/>
                <a:cs typeface="Nikosh" panose="02000000000000000000" pitchFamily="2" charset="0"/>
              </a:rPr>
              <a:t> নয় মাসব্যাপী রক্তক্ষয়ী </a:t>
            </a:r>
            <a:r>
              <a:rPr lang="as-IN" sz="3600" b="1" dirty="0" smtClean="0">
                <a:solidFill>
                  <a:schemeClr val="tx1">
                    <a:lumMod val="65000"/>
                    <a:lumOff val="35000"/>
                  </a:schemeClr>
                </a:solidFill>
                <a:effectLst>
                  <a:outerShdw blurRad="38100" dist="38100" dir="2700000" algn="tl">
                    <a:srgbClr val="000000">
                      <a:alpha val="43137"/>
                    </a:srgbClr>
                  </a:outerShdw>
                </a:effectLst>
                <a:latin typeface="Nikosh" panose="02000000000000000000" pitchFamily="2" charset="0"/>
                <a:cs typeface="Nikosh" panose="02000000000000000000" pitchFamily="2" charset="0"/>
                <a:hlinkClick r:id="rId9" tooltip="বাংলাদেশের স্বাধীনতা যুদ্ধ"/>
              </a:rPr>
              <a:t>মুক্তিযুদ্ধ</a:t>
            </a:r>
            <a:r>
              <a:rPr lang="as-IN" sz="3600" b="1" dirty="0" smtClean="0">
                <a:solidFill>
                  <a:schemeClr val="tx1">
                    <a:lumMod val="65000"/>
                    <a:lumOff val="35000"/>
                  </a:schemeClr>
                </a:solidFill>
                <a:effectLst>
                  <a:outerShdw blurRad="38100" dist="38100" dir="2700000" algn="tl">
                    <a:srgbClr val="000000">
                      <a:alpha val="43137"/>
                    </a:srgbClr>
                  </a:outerShdw>
                </a:effectLst>
                <a:latin typeface="Nikosh" panose="02000000000000000000" pitchFamily="2" charset="0"/>
                <a:cs typeface="Nikosh" panose="02000000000000000000" pitchFamily="2" charset="0"/>
              </a:rPr>
              <a:t> শেষে ১৯৭১ খ্রিষ্টাব্দের ১৬ই ডিসেম্বর </a:t>
            </a:r>
            <a:r>
              <a:rPr lang="as-IN" sz="3600" b="1" dirty="0" smtClean="0">
                <a:solidFill>
                  <a:schemeClr val="tx1">
                    <a:lumMod val="65000"/>
                    <a:lumOff val="35000"/>
                  </a:schemeClr>
                </a:solidFill>
                <a:effectLst>
                  <a:outerShdw blurRad="38100" dist="38100" dir="2700000" algn="tl">
                    <a:srgbClr val="000000">
                      <a:alpha val="43137"/>
                    </a:srgbClr>
                  </a:outerShdw>
                </a:effectLst>
                <a:latin typeface="Nikosh" panose="02000000000000000000" pitchFamily="2" charset="0"/>
                <a:cs typeface="Nikosh" panose="02000000000000000000" pitchFamily="2" charset="0"/>
                <a:hlinkClick r:id="rId10" tooltip="মিত্র বাহিনী"/>
              </a:rPr>
              <a:t>বাংলাদেশ-ভারত যৌথ বাহিনীর</a:t>
            </a:r>
            <a:r>
              <a:rPr lang="as-IN" sz="3600" b="1" dirty="0" smtClean="0">
                <a:solidFill>
                  <a:schemeClr val="tx1">
                    <a:lumMod val="65000"/>
                    <a:lumOff val="35000"/>
                  </a:schemeClr>
                </a:solidFill>
                <a:effectLst>
                  <a:outerShdw blurRad="38100" dist="38100" dir="2700000" algn="tl">
                    <a:srgbClr val="000000">
                      <a:alpha val="43137"/>
                    </a:srgbClr>
                  </a:outerShdw>
                </a:effectLst>
                <a:latin typeface="Nikosh" panose="02000000000000000000" pitchFamily="2" charset="0"/>
                <a:cs typeface="Nikosh" panose="02000000000000000000" pitchFamily="2" charset="0"/>
              </a:rPr>
              <a:t> কাছে পাকিস্তান সেনাবাহিনী আত্মসমর্পণ করার মধ্য দিয়ে বিশ্ব মানচিত্রে “বাংলাদেশ” নামক স্বাধীন, সার্বভৌম রাষ্ট্রের অভ্যুদয় ঘটে। ১৯৭২ খ্রিষ্টাব্দের ১০ই জানুয়ারি শেখ মুজিব পাকিস্তানের কারাগার থেকে মুক্ত হয়ে স্বদেশে প্রত্যাবর্তন করেন এবং বাংলাদেশের প্রথম রাষ্ট্রপতির দায়িত্ব গ্রহণ করেন। ১৯৭২ খ্রিষ্টাব্দের ১২ই জানুয়ারি তিনি সংসদীয় শাসনব্যবস্থা প্রবর্তন করে প্রধানমন্ত্রীর দায়িত্ব গ্রহণ করেন।</a:t>
            </a:r>
            <a:r>
              <a:rPr lang="as-IN" sz="3600" b="1" baseline="30000" dirty="0" smtClean="0">
                <a:solidFill>
                  <a:schemeClr val="tx1">
                    <a:lumMod val="65000"/>
                    <a:lumOff val="35000"/>
                  </a:schemeClr>
                </a:solidFill>
                <a:effectLst>
                  <a:outerShdw blurRad="38100" dist="38100" dir="2700000" algn="tl">
                    <a:srgbClr val="000000">
                      <a:alpha val="43137"/>
                    </a:srgbClr>
                  </a:outerShdw>
                </a:effectLst>
                <a:latin typeface="Nikosh" panose="02000000000000000000" pitchFamily="2" charset="0"/>
                <a:cs typeface="Nikosh" panose="02000000000000000000" pitchFamily="2" charset="0"/>
                <a:hlinkClick r:id="rId11"/>
              </a:rPr>
              <a:t>[১০]</a:t>
            </a:r>
            <a:r>
              <a:rPr lang="as-IN" sz="3600" b="1" dirty="0" smtClean="0">
                <a:solidFill>
                  <a:schemeClr val="tx1">
                    <a:lumMod val="65000"/>
                    <a:lumOff val="35000"/>
                  </a:schemeClr>
                </a:solidFill>
                <a:effectLst>
                  <a:outerShdw blurRad="38100" dist="38100" dir="2700000" algn="tl">
                    <a:srgbClr val="000000">
                      <a:alpha val="43137"/>
                    </a:srgbClr>
                  </a:outerShdw>
                </a:effectLst>
                <a:latin typeface="Nikosh" panose="02000000000000000000" pitchFamily="2" charset="0"/>
                <a:cs typeface="Nikosh" panose="02000000000000000000" pitchFamily="2" charset="0"/>
              </a:rPr>
              <a:t> মতাদর্শগতভাবে তিনি </a:t>
            </a:r>
            <a:r>
              <a:rPr lang="as-IN" sz="3600" b="1" dirty="0" smtClean="0">
                <a:solidFill>
                  <a:schemeClr val="tx1">
                    <a:lumMod val="65000"/>
                    <a:lumOff val="35000"/>
                  </a:schemeClr>
                </a:solidFill>
                <a:effectLst>
                  <a:outerShdw blurRad="38100" dist="38100" dir="2700000" algn="tl">
                    <a:srgbClr val="000000">
                      <a:alpha val="43137"/>
                    </a:srgbClr>
                  </a:outerShdw>
                </a:effectLst>
                <a:latin typeface="Nikosh" panose="02000000000000000000" pitchFamily="2" charset="0"/>
                <a:cs typeface="Nikosh" panose="02000000000000000000" pitchFamily="2" charset="0"/>
                <a:hlinkClick r:id="rId12" tooltip="বাঙালি জাতীয়তাবাদ"/>
              </a:rPr>
              <a:t>বাঙালি জাতীয়তাবাদ</a:t>
            </a:r>
            <a:r>
              <a:rPr lang="as-IN" sz="3600" b="1" dirty="0" smtClean="0">
                <a:solidFill>
                  <a:schemeClr val="tx1">
                    <a:lumMod val="65000"/>
                    <a:lumOff val="35000"/>
                  </a:schemeClr>
                </a:solidFill>
                <a:effectLst>
                  <a:outerShdw blurRad="38100" dist="38100" dir="2700000" algn="tl">
                    <a:srgbClr val="000000">
                      <a:alpha val="43137"/>
                    </a:srgbClr>
                  </a:outerShdw>
                </a:effectLst>
                <a:latin typeface="Nikosh" panose="02000000000000000000" pitchFamily="2" charset="0"/>
                <a:cs typeface="Nikosh" panose="02000000000000000000" pitchFamily="2" charset="0"/>
              </a:rPr>
              <a:t>, </a:t>
            </a:r>
            <a:r>
              <a:rPr lang="as-IN" sz="3600" b="1" dirty="0" smtClean="0">
                <a:solidFill>
                  <a:schemeClr val="tx1">
                    <a:lumMod val="65000"/>
                    <a:lumOff val="35000"/>
                  </a:schemeClr>
                </a:solidFill>
                <a:effectLst>
                  <a:outerShdw blurRad="38100" dist="38100" dir="2700000" algn="tl">
                    <a:srgbClr val="000000">
                      <a:alpha val="43137"/>
                    </a:srgbClr>
                  </a:outerShdw>
                </a:effectLst>
                <a:latin typeface="Nikosh" panose="02000000000000000000" pitchFamily="2" charset="0"/>
                <a:cs typeface="Nikosh" panose="02000000000000000000" pitchFamily="2" charset="0"/>
                <a:hlinkClick r:id="rId13" tooltip="সমাজতন্ত্র"/>
              </a:rPr>
              <a:t>সমাজতন্ত্র</a:t>
            </a:r>
            <a:r>
              <a:rPr lang="as-IN" sz="3600" b="1" dirty="0" smtClean="0">
                <a:solidFill>
                  <a:schemeClr val="tx1">
                    <a:lumMod val="65000"/>
                    <a:lumOff val="35000"/>
                  </a:schemeClr>
                </a:solidFill>
                <a:effectLst>
                  <a:outerShdw blurRad="38100" dist="38100" dir="2700000" algn="tl">
                    <a:srgbClr val="000000">
                      <a:alpha val="43137"/>
                    </a:srgbClr>
                  </a:outerShdw>
                </a:effectLst>
                <a:latin typeface="Nikosh" panose="02000000000000000000" pitchFamily="2" charset="0"/>
                <a:cs typeface="Nikosh" panose="02000000000000000000" pitchFamily="2" charset="0"/>
              </a:rPr>
              <a:t>, </a:t>
            </a:r>
            <a:r>
              <a:rPr lang="as-IN" sz="3600" b="1" dirty="0" smtClean="0">
                <a:solidFill>
                  <a:schemeClr val="tx1">
                    <a:lumMod val="65000"/>
                    <a:lumOff val="35000"/>
                  </a:schemeClr>
                </a:solidFill>
                <a:effectLst>
                  <a:outerShdw blurRad="38100" dist="38100" dir="2700000" algn="tl">
                    <a:srgbClr val="000000">
                      <a:alpha val="43137"/>
                    </a:srgbClr>
                  </a:outerShdw>
                </a:effectLst>
                <a:latin typeface="Nikosh" panose="02000000000000000000" pitchFamily="2" charset="0"/>
                <a:cs typeface="Nikosh" panose="02000000000000000000" pitchFamily="2" charset="0"/>
                <a:hlinkClick r:id="rId14" tooltip="গণতন্ত্র"/>
              </a:rPr>
              <a:t>গণতন্ত্র</a:t>
            </a:r>
            <a:r>
              <a:rPr lang="as-IN" sz="3600" b="1" dirty="0" smtClean="0">
                <a:solidFill>
                  <a:schemeClr val="tx1">
                    <a:lumMod val="65000"/>
                    <a:lumOff val="35000"/>
                  </a:schemeClr>
                </a:solidFill>
                <a:effectLst>
                  <a:outerShdw blurRad="38100" dist="38100" dir="2700000" algn="tl">
                    <a:srgbClr val="000000">
                      <a:alpha val="43137"/>
                    </a:srgbClr>
                  </a:outerShdw>
                </a:effectLst>
                <a:latin typeface="Nikosh" panose="02000000000000000000" pitchFamily="2" charset="0"/>
                <a:cs typeface="Nikosh" panose="02000000000000000000" pitchFamily="2" charset="0"/>
              </a:rPr>
              <a:t> ও </a:t>
            </a:r>
            <a:r>
              <a:rPr lang="as-IN" sz="3600" b="1" dirty="0" smtClean="0">
                <a:solidFill>
                  <a:schemeClr val="tx1">
                    <a:lumMod val="65000"/>
                    <a:lumOff val="35000"/>
                  </a:schemeClr>
                </a:solidFill>
                <a:effectLst>
                  <a:outerShdw blurRad="38100" dist="38100" dir="2700000" algn="tl">
                    <a:srgbClr val="000000">
                      <a:alpha val="43137"/>
                    </a:srgbClr>
                  </a:outerShdw>
                </a:effectLst>
                <a:latin typeface="Nikosh" panose="02000000000000000000" pitchFamily="2" charset="0"/>
                <a:cs typeface="Nikosh" panose="02000000000000000000" pitchFamily="2" charset="0"/>
                <a:hlinkClick r:id="rId15" tooltip="ধর্মনিরপেক্ষতাবাদ"/>
              </a:rPr>
              <a:t>ধর্মনিরপেক্ষতায়</a:t>
            </a:r>
            <a:r>
              <a:rPr lang="as-IN" sz="3600" b="1" dirty="0" smtClean="0">
                <a:solidFill>
                  <a:schemeClr val="tx1">
                    <a:lumMod val="65000"/>
                    <a:lumOff val="35000"/>
                  </a:schemeClr>
                </a:solidFill>
                <a:effectLst>
                  <a:outerShdw blurRad="38100" dist="38100" dir="2700000" algn="tl">
                    <a:srgbClr val="000000">
                      <a:alpha val="43137"/>
                    </a:srgbClr>
                  </a:outerShdw>
                </a:effectLst>
                <a:latin typeface="Nikosh" panose="02000000000000000000" pitchFamily="2" charset="0"/>
                <a:cs typeface="Nikosh" panose="02000000000000000000" pitchFamily="2" charset="0"/>
              </a:rPr>
              <a:t> বিশ্বাসী ছিলেন; যা সম্মিলিতভাবে </a:t>
            </a:r>
            <a:r>
              <a:rPr lang="as-IN" sz="3600" b="1" dirty="0" smtClean="0">
                <a:solidFill>
                  <a:schemeClr val="tx1">
                    <a:lumMod val="65000"/>
                    <a:lumOff val="35000"/>
                  </a:schemeClr>
                </a:solidFill>
                <a:effectLst>
                  <a:outerShdw blurRad="38100" dist="38100" dir="2700000" algn="tl">
                    <a:srgbClr val="000000">
                      <a:alpha val="43137"/>
                    </a:srgbClr>
                  </a:outerShdw>
                </a:effectLst>
                <a:latin typeface="Nikosh" panose="02000000000000000000" pitchFamily="2" charset="0"/>
                <a:cs typeface="Nikosh" panose="02000000000000000000" pitchFamily="2" charset="0"/>
                <a:hlinkClick r:id="rId16" tooltip="মুজিববাদ"/>
              </a:rPr>
              <a:t>মুজিববাদ</a:t>
            </a:r>
            <a:r>
              <a:rPr lang="as-IN" sz="3600" b="1" dirty="0" smtClean="0">
                <a:solidFill>
                  <a:schemeClr val="tx1">
                    <a:lumMod val="65000"/>
                    <a:lumOff val="35000"/>
                  </a:schemeClr>
                </a:solidFill>
                <a:effectLst>
                  <a:outerShdw blurRad="38100" dist="38100" dir="2700000" algn="tl">
                    <a:srgbClr val="000000">
                      <a:alpha val="43137"/>
                    </a:srgbClr>
                  </a:outerShdw>
                </a:effectLst>
                <a:latin typeface="Nikosh" panose="02000000000000000000" pitchFamily="2" charset="0"/>
                <a:cs typeface="Nikosh" panose="02000000000000000000" pitchFamily="2" charset="0"/>
              </a:rPr>
              <a:t> নামে পরিচিত। এগুলোর উপর ভিত্তি করে </a:t>
            </a:r>
            <a:r>
              <a:rPr lang="as-IN" sz="3600" b="1" dirty="0" smtClean="0">
                <a:solidFill>
                  <a:schemeClr val="tx1">
                    <a:lumMod val="65000"/>
                    <a:lumOff val="35000"/>
                  </a:schemeClr>
                </a:solidFill>
                <a:effectLst>
                  <a:outerShdw blurRad="38100" dist="38100" dir="2700000" algn="tl">
                    <a:srgbClr val="000000">
                      <a:alpha val="43137"/>
                    </a:srgbClr>
                  </a:outerShdw>
                </a:effectLst>
                <a:latin typeface="Nikosh" panose="02000000000000000000" pitchFamily="2" charset="0"/>
                <a:cs typeface="Nikosh" panose="02000000000000000000" pitchFamily="2" charset="0"/>
                <a:hlinkClick r:id="rId17" tooltip="সংবিধান"/>
              </a:rPr>
              <a:t>সংবিধান</a:t>
            </a:r>
            <a:r>
              <a:rPr lang="as-IN" sz="3600" b="1" dirty="0" smtClean="0">
                <a:solidFill>
                  <a:schemeClr val="tx1">
                    <a:lumMod val="65000"/>
                    <a:lumOff val="35000"/>
                  </a:schemeClr>
                </a:solidFill>
                <a:effectLst>
                  <a:outerShdw blurRad="38100" dist="38100" dir="2700000" algn="tl">
                    <a:srgbClr val="000000">
                      <a:alpha val="43137"/>
                    </a:srgbClr>
                  </a:outerShdw>
                </a:effectLst>
                <a:latin typeface="Nikosh" panose="02000000000000000000" pitchFamily="2" charset="0"/>
                <a:cs typeface="Nikosh" panose="02000000000000000000" pitchFamily="2" charset="0"/>
              </a:rPr>
              <a:t> প্রণয়ন এবং তদানুযায়ী রাষ্ট্র পরিচালনার চেষ্টা সত্ত্বেও তীব্র দারিদ্র্য, বেকারত্ব, সর্বত্র অরাজকতাসহ ব্যাপক দুর্নীতি মোকাবেলায় তিনি কঠিন সময় অতিবাহিত করেন। ক্রমবর্ধমান রাজনৈতিক অস্থিরতা দমনের লক্ষ্যে ১৯৭৫ খ্রিষ্টাব্দে তিনি একদলীয় রাজনৈতিক ব্যবস্থা প্রবর্তন করতে বাধ্য হন। এর সাত মাস পরে ১৯৭৫ খ্রিষ্টাব্দের ১৫ই আগস্ট একদল সামরিক কর্মকর্তার হাতে তিনি </a:t>
            </a:r>
            <a:r>
              <a:rPr lang="as-IN" sz="3600" b="1" dirty="0" smtClean="0">
                <a:solidFill>
                  <a:schemeClr val="tx1">
                    <a:lumMod val="65000"/>
                    <a:lumOff val="35000"/>
                  </a:schemeClr>
                </a:solidFill>
                <a:effectLst>
                  <a:outerShdw blurRad="38100" dist="38100" dir="2700000" algn="tl">
                    <a:srgbClr val="000000">
                      <a:alpha val="43137"/>
                    </a:srgbClr>
                  </a:outerShdw>
                </a:effectLst>
                <a:latin typeface="Nikosh" panose="02000000000000000000" pitchFamily="2" charset="0"/>
                <a:cs typeface="Nikosh" panose="02000000000000000000" pitchFamily="2" charset="0"/>
                <a:hlinkClick r:id="rId18" tooltip="শেখ মুজিবুর রহমানের হত্যাকাণ্ড"/>
              </a:rPr>
              <a:t>সপরিবারে নিহত</a:t>
            </a:r>
            <a:r>
              <a:rPr lang="as-IN" sz="3600" b="1" dirty="0" smtClean="0">
                <a:solidFill>
                  <a:schemeClr val="tx1">
                    <a:lumMod val="65000"/>
                    <a:lumOff val="35000"/>
                  </a:schemeClr>
                </a:solidFill>
                <a:effectLst>
                  <a:outerShdw blurRad="38100" dist="38100" dir="2700000" algn="tl">
                    <a:srgbClr val="000000">
                      <a:alpha val="43137"/>
                    </a:srgbClr>
                  </a:outerShdw>
                </a:effectLst>
                <a:latin typeface="Nikosh" panose="02000000000000000000" pitchFamily="2" charset="0"/>
                <a:cs typeface="Nikosh" panose="02000000000000000000" pitchFamily="2" charset="0"/>
              </a:rPr>
              <a:t> হন। ২০০৪ খ্রিষ্টাব্দে </a:t>
            </a:r>
            <a:r>
              <a:rPr lang="as-IN" sz="3600" b="1" dirty="0" smtClean="0">
                <a:solidFill>
                  <a:schemeClr val="tx1">
                    <a:lumMod val="65000"/>
                    <a:lumOff val="35000"/>
                  </a:schemeClr>
                </a:solidFill>
                <a:effectLst>
                  <a:outerShdw blurRad="38100" dist="38100" dir="2700000" algn="tl">
                    <a:srgbClr val="000000">
                      <a:alpha val="43137"/>
                    </a:srgbClr>
                  </a:outerShdw>
                </a:effectLst>
                <a:latin typeface="Nikosh" panose="02000000000000000000" pitchFamily="2" charset="0"/>
                <a:cs typeface="Nikosh" panose="02000000000000000000" pitchFamily="2" charset="0"/>
                <a:hlinkClick r:id="rId19" tooltip="ব্রিটিশ ব্রডকাস্টিং কর্পোরেশন"/>
              </a:rPr>
              <a:t>বিবিসি</a:t>
            </a:r>
            <a:r>
              <a:rPr lang="as-IN" sz="3600" b="1" dirty="0" smtClean="0">
                <a:solidFill>
                  <a:schemeClr val="tx1">
                    <a:lumMod val="65000"/>
                    <a:lumOff val="35000"/>
                  </a:schemeClr>
                </a:solidFill>
                <a:effectLst>
                  <a:outerShdw blurRad="38100" dist="38100" dir="2700000" algn="tl">
                    <a:srgbClr val="000000">
                      <a:alpha val="43137"/>
                    </a:srgbClr>
                  </a:outerShdw>
                </a:effectLst>
                <a:latin typeface="Nikosh" panose="02000000000000000000" pitchFamily="2" charset="0"/>
                <a:cs typeface="Nikosh" panose="02000000000000000000" pitchFamily="2" charset="0"/>
              </a:rPr>
              <a:t> কর্তৃক পরিচালিত জনমত জরিপে শেখ মুজিবুর রহমান </a:t>
            </a:r>
            <a:r>
              <a:rPr lang="as-IN" sz="3600" b="1" dirty="0" smtClean="0">
                <a:solidFill>
                  <a:schemeClr val="tx1">
                    <a:lumMod val="65000"/>
                    <a:lumOff val="35000"/>
                  </a:schemeClr>
                </a:solidFill>
                <a:effectLst>
                  <a:outerShdw blurRad="38100" dist="38100" dir="2700000" algn="tl">
                    <a:srgbClr val="000000">
                      <a:alpha val="43137"/>
                    </a:srgbClr>
                  </a:outerShdw>
                </a:effectLst>
                <a:latin typeface="Nikosh" panose="02000000000000000000" pitchFamily="2" charset="0"/>
                <a:cs typeface="Nikosh" panose="02000000000000000000" pitchFamily="2" charset="0"/>
                <a:hlinkClick r:id="rId20" tooltip="সর্বকালের সর্বশ্রেষ্ঠ বাঙালি"/>
              </a:rPr>
              <a:t>সর্বকালের সর্বশ্রেষ্ঠ বাঙালি</a:t>
            </a:r>
            <a:r>
              <a:rPr lang="as-IN" sz="3600" b="1" dirty="0" smtClean="0">
                <a:solidFill>
                  <a:schemeClr val="tx1">
                    <a:lumMod val="65000"/>
                    <a:lumOff val="35000"/>
                  </a:schemeClr>
                </a:solidFill>
                <a:effectLst>
                  <a:outerShdw blurRad="38100" dist="38100" dir="2700000" algn="tl">
                    <a:srgbClr val="000000">
                      <a:alpha val="43137"/>
                    </a:srgbClr>
                  </a:outerShdw>
                </a:effectLst>
                <a:latin typeface="Nikosh" panose="02000000000000000000" pitchFamily="2" charset="0"/>
                <a:cs typeface="Nikosh" panose="02000000000000000000" pitchFamily="2" charset="0"/>
              </a:rPr>
              <a:t> হিসেবে নির্বাচিত হন।</a:t>
            </a:r>
            <a:r>
              <a:rPr lang="as-IN" sz="3600" b="1" baseline="30000" dirty="0" smtClean="0">
                <a:solidFill>
                  <a:schemeClr val="tx1">
                    <a:lumMod val="65000"/>
                    <a:lumOff val="35000"/>
                  </a:schemeClr>
                </a:solidFill>
                <a:effectLst>
                  <a:outerShdw blurRad="38100" dist="38100" dir="2700000" algn="tl">
                    <a:srgbClr val="000000">
                      <a:alpha val="43137"/>
                    </a:srgbClr>
                  </a:outerShdw>
                </a:effectLst>
                <a:latin typeface="Nikosh" panose="02000000000000000000" pitchFamily="2" charset="0"/>
                <a:cs typeface="Nikosh" panose="02000000000000000000" pitchFamily="2" charset="0"/>
                <a:hlinkClick r:id="rId21"/>
              </a:rPr>
              <a:t>[</a:t>
            </a:r>
            <a:endParaRPr lang="as-IN" sz="3600" b="1" dirty="0" smtClean="0">
              <a:solidFill>
                <a:schemeClr val="tx1">
                  <a:lumMod val="65000"/>
                  <a:lumOff val="35000"/>
                </a:schemeClr>
              </a:solidFill>
              <a:effectLst>
                <a:outerShdw blurRad="38100" dist="38100" dir="2700000" algn="tl">
                  <a:srgbClr val="000000">
                    <a:alpha val="43137"/>
                  </a:srgbClr>
                </a:outerShdw>
              </a:effectLst>
              <a:latin typeface="Nikosh" panose="02000000000000000000" pitchFamily="2" charset="0"/>
              <a:cs typeface="Nikosh" panose="02000000000000000000" pitchFamily="2" charset="0"/>
            </a:endParaRPr>
          </a:p>
          <a:p>
            <a:endParaRPr lang="en-US" dirty="0" smtClean="0"/>
          </a:p>
          <a:p>
            <a:endParaRPr lang="en-US" dirty="0"/>
          </a:p>
        </p:txBody>
      </p:sp>
    </p:spTree>
    <p:extLst>
      <p:ext uri="{BB962C8B-B14F-4D97-AF65-F5344CB8AC3E}">
        <p14:creationId xmlns:p14="http://schemas.microsoft.com/office/powerpoint/2010/main" val="22267821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199" y="2423209"/>
            <a:ext cx="3760059" cy="4149662"/>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35682" y="3105072"/>
            <a:ext cx="3120635" cy="3366240"/>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80223" y="2138081"/>
            <a:ext cx="5468292" cy="4756133"/>
          </a:xfrm>
          <a:prstGeom prst="rect">
            <a:avLst/>
          </a:prstGeom>
        </p:spPr>
      </p:pic>
      <p:sp>
        <p:nvSpPr>
          <p:cNvPr id="2" name="Title 1"/>
          <p:cNvSpPr>
            <a:spLocks noGrp="1"/>
          </p:cNvSpPr>
          <p:nvPr>
            <p:ph type="title"/>
          </p:nvPr>
        </p:nvSpPr>
        <p:spPr/>
        <p:txBody>
          <a:bodyPr/>
          <a:lstStyle/>
          <a:p>
            <a:pPr algn="ctr"/>
            <a:r>
              <a:rPr lang="en-US" b="1" dirty="0" err="1" smtClean="0">
                <a:effectLst>
                  <a:outerShdw blurRad="38100" dist="38100" dir="2700000" algn="tl">
                    <a:srgbClr val="000000">
                      <a:alpha val="43137"/>
                    </a:srgbClr>
                  </a:outerShdw>
                </a:effectLst>
                <a:latin typeface="Nikosh" panose="02000000000000000000" pitchFamily="2" charset="0"/>
                <a:cs typeface="Nikosh" panose="02000000000000000000" pitchFamily="2" charset="0"/>
              </a:rPr>
              <a:t>সবাইকে</a:t>
            </a:r>
            <a:r>
              <a:rPr lang="en-US" b="1" dirty="0" smtClean="0">
                <a:effectLst>
                  <a:outerShdw blurRad="38100" dist="38100" dir="2700000" algn="tl">
                    <a:srgbClr val="000000">
                      <a:alpha val="43137"/>
                    </a:srgbClr>
                  </a:outerShdw>
                </a:effectLst>
                <a:latin typeface="Nikosh" panose="02000000000000000000" pitchFamily="2" charset="0"/>
                <a:cs typeface="Nikosh" panose="02000000000000000000" pitchFamily="2" charset="0"/>
              </a:rPr>
              <a:t> </a:t>
            </a:r>
            <a:r>
              <a:rPr lang="en-US" b="1" dirty="0" err="1" smtClean="0">
                <a:effectLst>
                  <a:outerShdw blurRad="38100" dist="38100" dir="2700000" algn="tl">
                    <a:srgbClr val="000000">
                      <a:alpha val="43137"/>
                    </a:srgbClr>
                  </a:outerShdw>
                </a:effectLst>
                <a:latin typeface="Nikosh" panose="02000000000000000000" pitchFamily="2" charset="0"/>
                <a:cs typeface="Nikosh" panose="02000000000000000000" pitchFamily="2" charset="0"/>
              </a:rPr>
              <a:t>ধন্যবাদ</a:t>
            </a:r>
            <a:r>
              <a:rPr lang="en-US" b="1" dirty="0" smtClean="0">
                <a:effectLst>
                  <a:outerShdw blurRad="38100" dist="38100" dir="2700000" algn="tl">
                    <a:srgbClr val="000000">
                      <a:alpha val="43137"/>
                    </a:srgbClr>
                  </a:outerShdw>
                </a:effectLst>
                <a:latin typeface="Nikosh" panose="02000000000000000000" pitchFamily="2" charset="0"/>
                <a:cs typeface="Nikosh" panose="02000000000000000000" pitchFamily="2" charset="0"/>
              </a:rPr>
              <a:t> </a:t>
            </a:r>
            <a:endParaRPr lang="en-US" b="1" dirty="0">
              <a:effectLst>
                <a:outerShdw blurRad="38100" dist="38100" dir="2700000" algn="tl">
                  <a:srgbClr val="000000">
                    <a:alpha val="43137"/>
                  </a:srgbClr>
                </a:outerShdw>
              </a:effectLst>
              <a:latin typeface="Nikosh" panose="02000000000000000000" pitchFamily="2" charset="0"/>
              <a:cs typeface="Nikosh" panose="02000000000000000000" pitchFamily="2" charset="0"/>
            </a:endParaRPr>
          </a:p>
        </p:txBody>
      </p:sp>
      <p:sp>
        <p:nvSpPr>
          <p:cNvPr id="3" name="Content Placeholder 2"/>
          <p:cNvSpPr>
            <a:spLocks noGrp="1"/>
          </p:cNvSpPr>
          <p:nvPr>
            <p:ph idx="1"/>
          </p:nvPr>
        </p:nvSpPr>
        <p:spPr/>
        <p:txBody>
          <a:bodyPr>
            <a:normAutofit/>
          </a:bodyPr>
          <a:lstStyle/>
          <a:p>
            <a:r>
              <a:rPr lang="en-US" sz="3200" b="1" dirty="0" err="1" smtClean="0">
                <a:effectLst>
                  <a:outerShdw blurRad="38100" dist="38100" dir="2700000" algn="tl">
                    <a:srgbClr val="000000">
                      <a:alpha val="43137"/>
                    </a:srgbClr>
                  </a:outerShdw>
                </a:effectLst>
                <a:latin typeface="Nikosh" panose="02000000000000000000" pitchFamily="2" charset="0"/>
                <a:cs typeface="Nikosh" panose="02000000000000000000" pitchFamily="2" charset="0"/>
              </a:rPr>
              <a:t>যতদিন</a:t>
            </a:r>
            <a:r>
              <a:rPr lang="en-US" sz="3200" b="1" dirty="0" smtClean="0">
                <a:effectLst>
                  <a:outerShdw blurRad="38100" dist="38100" dir="2700000" algn="tl">
                    <a:srgbClr val="000000">
                      <a:alpha val="43137"/>
                    </a:srgbClr>
                  </a:outerShdw>
                </a:effectLst>
                <a:latin typeface="Nikosh" panose="02000000000000000000" pitchFamily="2" charset="0"/>
                <a:cs typeface="Nikosh" panose="02000000000000000000" pitchFamily="2" charset="0"/>
              </a:rPr>
              <a:t> </a:t>
            </a:r>
            <a:r>
              <a:rPr lang="en-US" sz="3200" b="1" dirty="0" err="1" smtClean="0">
                <a:effectLst>
                  <a:outerShdw blurRad="38100" dist="38100" dir="2700000" algn="tl">
                    <a:srgbClr val="000000">
                      <a:alpha val="43137"/>
                    </a:srgbClr>
                  </a:outerShdw>
                </a:effectLst>
                <a:latin typeface="Nikosh" panose="02000000000000000000" pitchFamily="2" charset="0"/>
                <a:cs typeface="Nikosh" panose="02000000000000000000" pitchFamily="2" charset="0"/>
              </a:rPr>
              <a:t>বাংলাদেশ</a:t>
            </a:r>
            <a:r>
              <a:rPr lang="en-US" sz="3200" b="1" dirty="0" smtClean="0">
                <a:effectLst>
                  <a:outerShdw blurRad="38100" dist="38100" dir="2700000" algn="tl">
                    <a:srgbClr val="000000">
                      <a:alpha val="43137"/>
                    </a:srgbClr>
                  </a:outerShdw>
                </a:effectLst>
                <a:latin typeface="Nikosh" panose="02000000000000000000" pitchFamily="2" charset="0"/>
                <a:cs typeface="Nikosh" panose="02000000000000000000" pitchFamily="2" charset="0"/>
              </a:rPr>
              <a:t> </a:t>
            </a:r>
            <a:r>
              <a:rPr lang="en-US" sz="3200" b="1" dirty="0" err="1" smtClean="0">
                <a:effectLst>
                  <a:outerShdw blurRad="38100" dist="38100" dir="2700000" algn="tl">
                    <a:srgbClr val="000000">
                      <a:alpha val="43137"/>
                    </a:srgbClr>
                  </a:outerShdw>
                </a:effectLst>
                <a:latin typeface="Nikosh" panose="02000000000000000000" pitchFamily="2" charset="0"/>
                <a:cs typeface="Nikosh" panose="02000000000000000000" pitchFamily="2" charset="0"/>
              </a:rPr>
              <a:t>নামক</a:t>
            </a:r>
            <a:r>
              <a:rPr lang="en-US" sz="3200" b="1" dirty="0" smtClean="0">
                <a:effectLst>
                  <a:outerShdw blurRad="38100" dist="38100" dir="2700000" algn="tl">
                    <a:srgbClr val="000000">
                      <a:alpha val="43137"/>
                    </a:srgbClr>
                  </a:outerShdw>
                </a:effectLst>
                <a:latin typeface="Nikosh" panose="02000000000000000000" pitchFamily="2" charset="0"/>
                <a:cs typeface="Nikosh" panose="02000000000000000000" pitchFamily="2" charset="0"/>
              </a:rPr>
              <a:t> </a:t>
            </a:r>
            <a:r>
              <a:rPr lang="en-US" sz="3200" b="1" dirty="0" err="1" smtClean="0">
                <a:effectLst>
                  <a:outerShdw blurRad="38100" dist="38100" dir="2700000" algn="tl">
                    <a:srgbClr val="000000">
                      <a:alpha val="43137"/>
                    </a:srgbClr>
                  </a:outerShdw>
                </a:effectLst>
                <a:latin typeface="Nikosh" panose="02000000000000000000" pitchFamily="2" charset="0"/>
                <a:cs typeface="Nikosh" panose="02000000000000000000" pitchFamily="2" charset="0"/>
              </a:rPr>
              <a:t>দেশ</a:t>
            </a:r>
            <a:r>
              <a:rPr lang="en-US" sz="3200" b="1" dirty="0" smtClean="0">
                <a:effectLst>
                  <a:outerShdw blurRad="38100" dist="38100" dir="2700000" algn="tl">
                    <a:srgbClr val="000000">
                      <a:alpha val="43137"/>
                    </a:srgbClr>
                  </a:outerShdw>
                </a:effectLst>
                <a:latin typeface="Nikosh" panose="02000000000000000000" pitchFamily="2" charset="0"/>
                <a:cs typeface="Nikosh" panose="02000000000000000000" pitchFamily="2" charset="0"/>
              </a:rPr>
              <a:t> </a:t>
            </a:r>
            <a:r>
              <a:rPr lang="en-US" sz="3200" b="1" dirty="0" err="1" smtClean="0">
                <a:effectLst>
                  <a:outerShdw blurRad="38100" dist="38100" dir="2700000" algn="tl">
                    <a:srgbClr val="000000">
                      <a:alpha val="43137"/>
                    </a:srgbClr>
                  </a:outerShdw>
                </a:effectLst>
                <a:latin typeface="Nikosh" panose="02000000000000000000" pitchFamily="2" charset="0"/>
                <a:cs typeface="Nikosh" panose="02000000000000000000" pitchFamily="2" charset="0"/>
              </a:rPr>
              <a:t>থাকবে</a:t>
            </a:r>
            <a:r>
              <a:rPr lang="en-US" sz="3200" b="1" dirty="0" smtClean="0">
                <a:effectLst>
                  <a:outerShdw blurRad="38100" dist="38100" dir="2700000" algn="tl">
                    <a:srgbClr val="000000">
                      <a:alpha val="43137"/>
                    </a:srgbClr>
                  </a:outerShdw>
                </a:effectLst>
                <a:latin typeface="Nikosh" panose="02000000000000000000" pitchFamily="2" charset="0"/>
                <a:cs typeface="Nikosh" panose="02000000000000000000" pitchFamily="2" charset="0"/>
              </a:rPr>
              <a:t> </a:t>
            </a:r>
            <a:r>
              <a:rPr lang="en-US" sz="3200" b="1" dirty="0" err="1" smtClean="0">
                <a:effectLst>
                  <a:outerShdw blurRad="38100" dist="38100" dir="2700000" algn="tl">
                    <a:srgbClr val="000000">
                      <a:alpha val="43137"/>
                    </a:srgbClr>
                  </a:outerShdw>
                </a:effectLst>
                <a:latin typeface="Nikosh" panose="02000000000000000000" pitchFamily="2" charset="0"/>
                <a:cs typeface="Nikosh" panose="02000000000000000000" pitchFamily="2" charset="0"/>
              </a:rPr>
              <a:t>ততদিন</a:t>
            </a:r>
            <a:r>
              <a:rPr lang="en-US" sz="3200" b="1" dirty="0" smtClean="0">
                <a:effectLst>
                  <a:outerShdw blurRad="38100" dist="38100" dir="2700000" algn="tl">
                    <a:srgbClr val="000000">
                      <a:alpha val="43137"/>
                    </a:srgbClr>
                  </a:outerShdw>
                </a:effectLst>
                <a:latin typeface="Nikosh" panose="02000000000000000000" pitchFamily="2" charset="0"/>
                <a:cs typeface="Nikosh" panose="02000000000000000000" pitchFamily="2" charset="0"/>
              </a:rPr>
              <a:t> এ </a:t>
            </a:r>
            <a:r>
              <a:rPr lang="en-US" sz="3200" b="1" dirty="0" err="1" smtClean="0">
                <a:effectLst>
                  <a:outerShdw blurRad="38100" dist="38100" dir="2700000" algn="tl">
                    <a:srgbClr val="000000">
                      <a:alpha val="43137"/>
                    </a:srgbClr>
                  </a:outerShdw>
                </a:effectLst>
                <a:latin typeface="Nikosh" panose="02000000000000000000" pitchFamily="2" charset="0"/>
                <a:cs typeface="Nikosh" panose="02000000000000000000" pitchFamily="2" charset="0"/>
              </a:rPr>
              <a:t>জাতি</a:t>
            </a:r>
            <a:r>
              <a:rPr lang="en-US" sz="3200" b="1" dirty="0" smtClean="0">
                <a:effectLst>
                  <a:outerShdw blurRad="38100" dist="38100" dir="2700000" algn="tl">
                    <a:srgbClr val="000000">
                      <a:alpha val="43137"/>
                    </a:srgbClr>
                  </a:outerShdw>
                </a:effectLst>
                <a:latin typeface="Nikosh" panose="02000000000000000000" pitchFamily="2" charset="0"/>
                <a:cs typeface="Nikosh" panose="02000000000000000000" pitchFamily="2" charset="0"/>
              </a:rPr>
              <a:t> -</a:t>
            </a:r>
          </a:p>
          <a:p>
            <a:r>
              <a:rPr lang="en-US" sz="3200" b="1" dirty="0" err="1" smtClean="0">
                <a:effectLst>
                  <a:outerShdw blurRad="38100" dist="38100" dir="2700000" algn="tl">
                    <a:srgbClr val="000000">
                      <a:alpha val="43137"/>
                    </a:srgbClr>
                  </a:outerShdw>
                </a:effectLst>
                <a:latin typeface="Nikosh" panose="02000000000000000000" pitchFamily="2" charset="0"/>
                <a:cs typeface="Nikosh" panose="02000000000000000000" pitchFamily="2" charset="0"/>
              </a:rPr>
              <a:t>জাতির</a:t>
            </a:r>
            <a:r>
              <a:rPr lang="en-US" sz="3200" b="1" dirty="0" smtClean="0">
                <a:effectLst>
                  <a:outerShdw blurRad="38100" dist="38100" dir="2700000" algn="tl">
                    <a:srgbClr val="000000">
                      <a:alpha val="43137"/>
                    </a:srgbClr>
                  </a:outerShdw>
                </a:effectLst>
                <a:latin typeface="Nikosh" panose="02000000000000000000" pitchFamily="2" charset="0"/>
                <a:cs typeface="Nikosh" panose="02000000000000000000" pitchFamily="2" charset="0"/>
              </a:rPr>
              <a:t> </a:t>
            </a:r>
            <a:r>
              <a:rPr lang="en-US" sz="3200" b="1" dirty="0" err="1" smtClean="0">
                <a:effectLst>
                  <a:outerShdw blurRad="38100" dist="38100" dir="2700000" algn="tl">
                    <a:srgbClr val="000000">
                      <a:alpha val="43137"/>
                    </a:srgbClr>
                  </a:outerShdw>
                </a:effectLst>
                <a:latin typeface="Nikosh" panose="02000000000000000000" pitchFamily="2" charset="0"/>
                <a:cs typeface="Nikosh" panose="02000000000000000000" pitchFamily="2" charset="0"/>
              </a:rPr>
              <a:t>পিতাকে</a:t>
            </a:r>
            <a:r>
              <a:rPr lang="en-US" sz="3200" b="1" dirty="0" smtClean="0">
                <a:effectLst>
                  <a:outerShdw blurRad="38100" dist="38100" dir="2700000" algn="tl">
                    <a:srgbClr val="000000">
                      <a:alpha val="43137"/>
                    </a:srgbClr>
                  </a:outerShdw>
                </a:effectLst>
                <a:latin typeface="Nikosh" panose="02000000000000000000" pitchFamily="2" charset="0"/>
                <a:cs typeface="Nikosh" panose="02000000000000000000" pitchFamily="2" charset="0"/>
              </a:rPr>
              <a:t> </a:t>
            </a:r>
            <a:r>
              <a:rPr lang="en-US" sz="3200" b="1" dirty="0" err="1" smtClean="0">
                <a:effectLst>
                  <a:outerShdw blurRad="38100" dist="38100" dir="2700000" algn="tl">
                    <a:srgbClr val="000000">
                      <a:alpha val="43137"/>
                    </a:srgbClr>
                  </a:outerShdw>
                </a:effectLst>
                <a:latin typeface="Nikosh" panose="02000000000000000000" pitchFamily="2" charset="0"/>
                <a:cs typeface="Nikosh" panose="02000000000000000000" pitchFamily="2" charset="0"/>
              </a:rPr>
              <a:t>কখনো</a:t>
            </a:r>
            <a:r>
              <a:rPr lang="en-US" sz="3200" b="1" dirty="0" smtClean="0">
                <a:effectLst>
                  <a:outerShdw blurRad="38100" dist="38100" dir="2700000" algn="tl">
                    <a:srgbClr val="000000">
                      <a:alpha val="43137"/>
                    </a:srgbClr>
                  </a:outerShdw>
                </a:effectLst>
                <a:latin typeface="Nikosh" panose="02000000000000000000" pitchFamily="2" charset="0"/>
                <a:cs typeface="Nikosh" panose="02000000000000000000" pitchFamily="2" charset="0"/>
              </a:rPr>
              <a:t> </a:t>
            </a:r>
            <a:r>
              <a:rPr lang="en-US" sz="3200" b="1" dirty="0" err="1" smtClean="0">
                <a:effectLst>
                  <a:outerShdw blurRad="38100" dist="38100" dir="2700000" algn="tl">
                    <a:srgbClr val="000000">
                      <a:alpha val="43137"/>
                    </a:srgbClr>
                  </a:outerShdw>
                </a:effectLst>
                <a:latin typeface="Nikosh" panose="02000000000000000000" pitchFamily="2" charset="0"/>
                <a:cs typeface="Nikosh" panose="02000000000000000000" pitchFamily="2" charset="0"/>
              </a:rPr>
              <a:t>ভুলবে</a:t>
            </a:r>
            <a:r>
              <a:rPr lang="en-US" sz="3200" b="1" dirty="0" smtClean="0">
                <a:effectLst>
                  <a:outerShdw blurRad="38100" dist="38100" dir="2700000" algn="tl">
                    <a:srgbClr val="000000">
                      <a:alpha val="43137"/>
                    </a:srgbClr>
                  </a:outerShdw>
                </a:effectLst>
                <a:latin typeface="Nikosh" panose="02000000000000000000" pitchFamily="2" charset="0"/>
                <a:cs typeface="Nikosh" panose="02000000000000000000" pitchFamily="2" charset="0"/>
              </a:rPr>
              <a:t> </a:t>
            </a:r>
            <a:r>
              <a:rPr lang="en-US" sz="3200" b="1" dirty="0" err="1" smtClean="0">
                <a:effectLst>
                  <a:outerShdw blurRad="38100" dist="38100" dir="2700000" algn="tl">
                    <a:srgbClr val="000000">
                      <a:alpha val="43137"/>
                    </a:srgbClr>
                  </a:outerShdw>
                </a:effectLst>
                <a:latin typeface="Nikosh" panose="02000000000000000000" pitchFamily="2" charset="0"/>
                <a:cs typeface="Nikosh" panose="02000000000000000000" pitchFamily="2" charset="0"/>
              </a:rPr>
              <a:t>না</a:t>
            </a:r>
            <a:r>
              <a:rPr lang="en-US" sz="3200" b="1" dirty="0" smtClean="0">
                <a:effectLst>
                  <a:outerShdw blurRad="38100" dist="38100" dir="2700000" algn="tl">
                    <a:srgbClr val="000000">
                      <a:alpha val="43137"/>
                    </a:srgbClr>
                  </a:outerShdw>
                </a:effectLst>
                <a:latin typeface="Nikosh" panose="02000000000000000000" pitchFamily="2" charset="0"/>
                <a:cs typeface="Nikosh" panose="02000000000000000000" pitchFamily="2" charset="0"/>
              </a:rPr>
              <a:t>। </a:t>
            </a:r>
            <a:r>
              <a:rPr lang="en-US" sz="3200" b="1" dirty="0" err="1" smtClean="0">
                <a:effectLst>
                  <a:outerShdw blurRad="38100" dist="38100" dir="2700000" algn="tl">
                    <a:srgbClr val="000000">
                      <a:alpha val="43137"/>
                    </a:srgbClr>
                  </a:outerShdw>
                </a:effectLst>
                <a:latin typeface="Nikosh" panose="02000000000000000000" pitchFamily="2" charset="0"/>
                <a:cs typeface="Nikosh" panose="02000000000000000000" pitchFamily="2" charset="0"/>
              </a:rPr>
              <a:t>কারণ</a:t>
            </a:r>
            <a:r>
              <a:rPr lang="en-US" sz="3200" b="1" dirty="0" smtClean="0">
                <a:effectLst>
                  <a:outerShdw blurRad="38100" dist="38100" dir="2700000" algn="tl">
                    <a:srgbClr val="000000">
                      <a:alpha val="43137"/>
                    </a:srgbClr>
                  </a:outerShdw>
                </a:effectLst>
                <a:latin typeface="Nikosh" panose="02000000000000000000" pitchFamily="2" charset="0"/>
                <a:cs typeface="Nikosh" panose="02000000000000000000" pitchFamily="2" charset="0"/>
              </a:rPr>
              <a:t>, </a:t>
            </a:r>
            <a:r>
              <a:rPr lang="en-US" sz="3200" b="1" dirty="0" err="1" smtClean="0">
                <a:effectLst>
                  <a:outerShdw blurRad="38100" dist="38100" dir="2700000" algn="tl">
                    <a:srgbClr val="000000">
                      <a:alpha val="43137"/>
                    </a:srgbClr>
                  </a:outerShdw>
                </a:effectLst>
                <a:latin typeface="Nikosh" panose="02000000000000000000" pitchFamily="2" charset="0"/>
                <a:cs typeface="Nikosh" panose="02000000000000000000" pitchFamily="2" charset="0"/>
              </a:rPr>
              <a:t>তিনি</a:t>
            </a:r>
            <a:r>
              <a:rPr lang="en-US" sz="3200" b="1" dirty="0" smtClean="0">
                <a:effectLst>
                  <a:outerShdw blurRad="38100" dist="38100" dir="2700000" algn="tl">
                    <a:srgbClr val="000000">
                      <a:alpha val="43137"/>
                    </a:srgbClr>
                  </a:outerShdw>
                </a:effectLst>
                <a:latin typeface="Nikosh" panose="02000000000000000000" pitchFamily="2" charset="0"/>
                <a:cs typeface="Nikosh" panose="02000000000000000000" pitchFamily="2" charset="0"/>
              </a:rPr>
              <a:t> </a:t>
            </a:r>
            <a:r>
              <a:rPr lang="en-US" sz="3200" b="1" dirty="0" err="1" smtClean="0">
                <a:effectLst>
                  <a:outerShdw blurRad="38100" dist="38100" dir="2700000" algn="tl">
                    <a:srgbClr val="000000">
                      <a:alpha val="43137"/>
                    </a:srgbClr>
                  </a:outerShdw>
                </a:effectLst>
                <a:latin typeface="Nikosh" panose="02000000000000000000" pitchFamily="2" charset="0"/>
                <a:cs typeface="Nikosh" panose="02000000000000000000" pitchFamily="2" charset="0"/>
              </a:rPr>
              <a:t>মিশে</a:t>
            </a:r>
            <a:r>
              <a:rPr lang="en-US" sz="3200" b="1" dirty="0" smtClean="0">
                <a:effectLst>
                  <a:outerShdw blurRad="38100" dist="38100" dir="2700000" algn="tl">
                    <a:srgbClr val="000000">
                      <a:alpha val="43137"/>
                    </a:srgbClr>
                  </a:outerShdw>
                </a:effectLst>
                <a:latin typeface="Nikosh" panose="02000000000000000000" pitchFamily="2" charset="0"/>
                <a:cs typeface="Nikosh" panose="02000000000000000000" pitchFamily="2" charset="0"/>
              </a:rPr>
              <a:t> </a:t>
            </a:r>
            <a:r>
              <a:rPr lang="en-US" sz="3200" b="1" dirty="0" err="1" smtClean="0">
                <a:effectLst>
                  <a:outerShdw blurRad="38100" dist="38100" dir="2700000" algn="tl">
                    <a:srgbClr val="000000">
                      <a:alpha val="43137"/>
                    </a:srgbClr>
                  </a:outerShdw>
                </a:effectLst>
                <a:latin typeface="Nikosh" panose="02000000000000000000" pitchFamily="2" charset="0"/>
                <a:cs typeface="Nikosh" panose="02000000000000000000" pitchFamily="2" charset="0"/>
              </a:rPr>
              <a:t>আছে</a:t>
            </a:r>
            <a:r>
              <a:rPr lang="en-US" sz="3200" b="1" dirty="0" smtClean="0">
                <a:effectLst>
                  <a:outerShdw blurRad="38100" dist="38100" dir="2700000" algn="tl">
                    <a:srgbClr val="000000">
                      <a:alpha val="43137"/>
                    </a:srgbClr>
                  </a:outerShdw>
                </a:effectLst>
                <a:latin typeface="Nikosh" panose="02000000000000000000" pitchFamily="2" charset="0"/>
                <a:cs typeface="Nikosh" panose="02000000000000000000" pitchFamily="2" charset="0"/>
              </a:rPr>
              <a:t> </a:t>
            </a:r>
            <a:r>
              <a:rPr lang="en-US" sz="3200" b="1" dirty="0" err="1" smtClean="0">
                <a:effectLst>
                  <a:outerShdw blurRad="38100" dist="38100" dir="2700000" algn="tl">
                    <a:srgbClr val="000000">
                      <a:alpha val="43137"/>
                    </a:srgbClr>
                  </a:outerShdw>
                </a:effectLst>
                <a:latin typeface="Nikosh" panose="02000000000000000000" pitchFamily="2" charset="0"/>
                <a:cs typeface="Nikosh" panose="02000000000000000000" pitchFamily="2" charset="0"/>
              </a:rPr>
              <a:t>বাংগালী</a:t>
            </a:r>
            <a:r>
              <a:rPr lang="en-US" sz="3200" b="1" dirty="0" smtClean="0">
                <a:effectLst>
                  <a:outerShdw blurRad="38100" dist="38100" dir="2700000" algn="tl">
                    <a:srgbClr val="000000">
                      <a:alpha val="43137"/>
                    </a:srgbClr>
                  </a:outerShdw>
                </a:effectLst>
                <a:latin typeface="Nikosh" panose="02000000000000000000" pitchFamily="2" charset="0"/>
                <a:cs typeface="Nikosh" panose="02000000000000000000" pitchFamily="2" charset="0"/>
              </a:rPr>
              <a:t> </a:t>
            </a:r>
            <a:r>
              <a:rPr lang="en-US" sz="3200" b="1" dirty="0" err="1" smtClean="0">
                <a:effectLst>
                  <a:outerShdw blurRad="38100" dist="38100" dir="2700000" algn="tl">
                    <a:srgbClr val="000000">
                      <a:alpha val="43137"/>
                    </a:srgbClr>
                  </a:outerShdw>
                </a:effectLst>
                <a:latin typeface="Nikosh" panose="02000000000000000000" pitchFamily="2" charset="0"/>
                <a:cs typeface="Nikosh" panose="02000000000000000000" pitchFamily="2" charset="0"/>
              </a:rPr>
              <a:t>জাতির</a:t>
            </a:r>
            <a:r>
              <a:rPr lang="en-US" sz="3200" b="1" dirty="0" smtClean="0">
                <a:effectLst>
                  <a:outerShdw blurRad="38100" dist="38100" dir="2700000" algn="tl">
                    <a:srgbClr val="000000">
                      <a:alpha val="43137"/>
                    </a:srgbClr>
                  </a:outerShdw>
                </a:effectLst>
                <a:latin typeface="Nikosh" panose="02000000000000000000" pitchFamily="2" charset="0"/>
                <a:cs typeface="Nikosh" panose="02000000000000000000" pitchFamily="2" charset="0"/>
              </a:rPr>
              <a:t> </a:t>
            </a:r>
            <a:r>
              <a:rPr lang="en-US" sz="3200" b="1" dirty="0" err="1" smtClean="0">
                <a:effectLst>
                  <a:outerShdw blurRad="38100" dist="38100" dir="2700000" algn="tl">
                    <a:srgbClr val="000000">
                      <a:alpha val="43137"/>
                    </a:srgbClr>
                  </a:outerShdw>
                </a:effectLst>
                <a:latin typeface="Nikosh" panose="02000000000000000000" pitchFamily="2" charset="0"/>
                <a:cs typeface="Nikosh" panose="02000000000000000000" pitchFamily="2" charset="0"/>
              </a:rPr>
              <a:t>প্রতিটি</a:t>
            </a:r>
            <a:r>
              <a:rPr lang="en-US" sz="3200" b="1" dirty="0" smtClean="0">
                <a:effectLst>
                  <a:outerShdw blurRad="38100" dist="38100" dir="2700000" algn="tl">
                    <a:srgbClr val="000000">
                      <a:alpha val="43137"/>
                    </a:srgbClr>
                  </a:outerShdw>
                </a:effectLst>
                <a:latin typeface="Nikosh" panose="02000000000000000000" pitchFamily="2" charset="0"/>
                <a:cs typeface="Nikosh" panose="02000000000000000000" pitchFamily="2" charset="0"/>
              </a:rPr>
              <a:t> </a:t>
            </a:r>
            <a:r>
              <a:rPr lang="en-US" sz="3200" b="1" dirty="0" err="1" smtClean="0">
                <a:effectLst>
                  <a:outerShdw blurRad="38100" dist="38100" dir="2700000" algn="tl">
                    <a:srgbClr val="000000">
                      <a:alpha val="43137"/>
                    </a:srgbClr>
                  </a:outerShdw>
                </a:effectLst>
                <a:latin typeface="Nikosh" panose="02000000000000000000" pitchFamily="2" charset="0"/>
                <a:cs typeface="Nikosh" panose="02000000000000000000" pitchFamily="2" charset="0"/>
              </a:rPr>
              <a:t>রক্ত</a:t>
            </a:r>
            <a:r>
              <a:rPr lang="en-US" sz="3200" b="1" dirty="0" smtClean="0">
                <a:effectLst>
                  <a:outerShdw blurRad="38100" dist="38100" dir="2700000" algn="tl">
                    <a:srgbClr val="000000">
                      <a:alpha val="43137"/>
                    </a:srgbClr>
                  </a:outerShdw>
                </a:effectLst>
                <a:latin typeface="Nikosh" panose="02000000000000000000" pitchFamily="2" charset="0"/>
                <a:cs typeface="Nikosh" panose="02000000000000000000" pitchFamily="2" charset="0"/>
              </a:rPr>
              <a:t> </a:t>
            </a:r>
            <a:r>
              <a:rPr lang="en-US" sz="3200" b="1" dirty="0" err="1" smtClean="0">
                <a:effectLst>
                  <a:outerShdw blurRad="38100" dist="38100" dir="2700000" algn="tl">
                    <a:srgbClr val="000000">
                      <a:alpha val="43137"/>
                    </a:srgbClr>
                  </a:outerShdw>
                </a:effectLst>
                <a:latin typeface="Nikosh" panose="02000000000000000000" pitchFamily="2" charset="0"/>
                <a:cs typeface="Nikosh" panose="02000000000000000000" pitchFamily="2" charset="0"/>
              </a:rPr>
              <a:t>কণিকায়</a:t>
            </a:r>
            <a:r>
              <a:rPr lang="en-US" sz="3200" b="1" dirty="0" smtClean="0">
                <a:effectLst>
                  <a:outerShdw blurRad="38100" dist="38100" dir="2700000" algn="tl">
                    <a:srgbClr val="000000">
                      <a:alpha val="43137"/>
                    </a:srgbClr>
                  </a:outerShdw>
                </a:effectLst>
                <a:latin typeface="Nikosh" panose="02000000000000000000" pitchFamily="2" charset="0"/>
                <a:cs typeface="Nikosh" panose="02000000000000000000" pitchFamily="2" charset="0"/>
              </a:rPr>
              <a:t>। </a:t>
            </a:r>
          </a:p>
          <a:p>
            <a:endParaRPr lang="en-US" sz="3200" b="1" dirty="0">
              <a:effectLst>
                <a:outerShdw blurRad="38100" dist="38100" dir="2700000" algn="tl">
                  <a:srgbClr val="000000">
                    <a:alpha val="43137"/>
                  </a:srgbClr>
                </a:outerShdw>
              </a:effectLst>
              <a:latin typeface="Nikosh" panose="02000000000000000000" pitchFamily="2" charset="0"/>
              <a:cs typeface="Nikosh" panose="02000000000000000000" pitchFamily="2" charset="0"/>
            </a:endParaRPr>
          </a:p>
        </p:txBody>
      </p:sp>
    </p:spTree>
    <p:extLst>
      <p:ext uri="{BB962C8B-B14F-4D97-AF65-F5344CB8AC3E}">
        <p14:creationId xmlns:p14="http://schemas.microsoft.com/office/powerpoint/2010/main" val="3766347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randombar(horizontal)">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31" presetClass="entr" presetSubtype="0"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p:cTn id="18" dur="1000" fill="hold"/>
                                        <p:tgtEl>
                                          <p:spTgt spid="4"/>
                                        </p:tgtEl>
                                        <p:attrNameLst>
                                          <p:attrName>ppt_w</p:attrName>
                                        </p:attrNameLst>
                                      </p:cBhvr>
                                      <p:tavLst>
                                        <p:tav tm="0">
                                          <p:val>
                                            <p:fltVal val="0"/>
                                          </p:val>
                                        </p:tav>
                                        <p:tav tm="100000">
                                          <p:val>
                                            <p:strVal val="#ppt_w"/>
                                          </p:val>
                                        </p:tav>
                                      </p:tavLst>
                                    </p:anim>
                                    <p:anim calcmode="lin" valueType="num">
                                      <p:cBhvr>
                                        <p:cTn id="19" dur="1000" fill="hold"/>
                                        <p:tgtEl>
                                          <p:spTgt spid="4"/>
                                        </p:tgtEl>
                                        <p:attrNameLst>
                                          <p:attrName>ppt_h</p:attrName>
                                        </p:attrNameLst>
                                      </p:cBhvr>
                                      <p:tavLst>
                                        <p:tav tm="0">
                                          <p:val>
                                            <p:fltVal val="0"/>
                                          </p:val>
                                        </p:tav>
                                        <p:tav tm="100000">
                                          <p:val>
                                            <p:strVal val="#ppt_h"/>
                                          </p:val>
                                        </p:tav>
                                      </p:tavLst>
                                    </p:anim>
                                    <p:anim calcmode="lin" valueType="num">
                                      <p:cBhvr>
                                        <p:cTn id="20" dur="1000" fill="hold"/>
                                        <p:tgtEl>
                                          <p:spTgt spid="4"/>
                                        </p:tgtEl>
                                        <p:attrNameLst>
                                          <p:attrName>style.rotation</p:attrName>
                                        </p:attrNameLst>
                                      </p:cBhvr>
                                      <p:tavLst>
                                        <p:tav tm="0">
                                          <p:val>
                                            <p:fltVal val="90"/>
                                          </p:val>
                                        </p:tav>
                                        <p:tav tm="100000">
                                          <p:val>
                                            <p:fltVal val="0"/>
                                          </p:val>
                                        </p:tav>
                                      </p:tavLst>
                                    </p:anim>
                                    <p:animEffect transition="in" filter="fade">
                                      <p:cBhvr>
                                        <p:cTn id="21"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TotalTime>
  <Words>66</Words>
  <Application>Microsoft Office PowerPoint</Application>
  <PresentationFormat>Widescreen</PresentationFormat>
  <Paragraphs>16</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Nikosh</vt:lpstr>
      <vt:lpstr>Office Theme</vt:lpstr>
      <vt:lpstr>জাতির পিতা বঙ্গবন্ধু শেখ মুজিব </vt:lpstr>
      <vt:lpstr>জন্ম ও মুক্তিযুদ্ধ </vt:lpstr>
      <vt:lpstr>১৯৪৭ থেকে ১৯৭১</vt:lpstr>
      <vt:lpstr>জাতির পিতা </vt:lpstr>
      <vt:lpstr>সবাইকে ধন্যবাদ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জাতির পিতা বঙ্গবন্ধু শেখ মুজিব</dc:title>
  <dc:creator>hp</dc:creator>
  <cp:lastModifiedBy>hp</cp:lastModifiedBy>
  <cp:revision>7</cp:revision>
  <dcterms:created xsi:type="dcterms:W3CDTF">2023-12-27T15:47:51Z</dcterms:created>
  <dcterms:modified xsi:type="dcterms:W3CDTF">2023-12-27T16:20:00Z</dcterms:modified>
</cp:coreProperties>
</file>