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0" r:id="rId2"/>
    <p:sldId id="273" r:id="rId3"/>
    <p:sldId id="269" r:id="rId4"/>
    <p:sldId id="260" r:id="rId5"/>
    <p:sldId id="262" r:id="rId6"/>
    <p:sldId id="276" r:id="rId7"/>
    <p:sldId id="268" r:id="rId8"/>
    <p:sldId id="264" r:id="rId9"/>
    <p:sldId id="263" r:id="rId10"/>
    <p:sldId id="274" r:id="rId11"/>
    <p:sldId id="27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2272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50FE0-519D-4791-80F6-951FB43F57FD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BF2B59-C60E-4068-9155-7A126E1AA2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53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809F9-3F73-4723-820F-BBBDED824447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9DDA-419A-4ECA-AEC9-56D114A64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701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809F9-3F73-4723-820F-BBBDED824447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9DDA-419A-4ECA-AEC9-56D114A64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908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809F9-3F73-4723-820F-BBBDED824447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9DDA-419A-4ECA-AEC9-56D114A64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788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809F9-3F73-4723-820F-BBBDED824447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9DDA-419A-4ECA-AEC9-56D114A64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64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809F9-3F73-4723-820F-BBBDED824447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9DDA-419A-4ECA-AEC9-56D114A64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864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809F9-3F73-4723-820F-BBBDED824447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9DDA-419A-4ECA-AEC9-56D114A64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22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809F9-3F73-4723-820F-BBBDED824447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9DDA-419A-4ECA-AEC9-56D114A64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439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809F9-3F73-4723-820F-BBBDED824447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9DDA-419A-4ECA-AEC9-56D114A64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020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809F9-3F73-4723-820F-BBBDED824447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9DDA-419A-4ECA-AEC9-56D114A64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982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809F9-3F73-4723-820F-BBBDED824447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9DDA-419A-4ECA-AEC9-56D114A64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37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5809F9-3F73-4723-820F-BBBDED824447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9DDA-419A-4ECA-AEC9-56D114A64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954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809F9-3F73-4723-820F-BBBDED824447}" type="datetimeFigureOut">
              <a:rPr lang="en-US" smtClean="0"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39DDA-419A-4ECA-AEC9-56D114A64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77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U2-CUpik0Q&amp;t=41s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68490" y="122831"/>
            <a:ext cx="11586949" cy="6444232"/>
            <a:chOff x="0" y="136479"/>
            <a:chExt cx="11586949" cy="6444232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36479"/>
              <a:ext cx="11586949" cy="64442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57150">
              <a:solidFill>
                <a:schemeClr val="tx1"/>
              </a:solidFill>
            </a:ln>
          </p:spPr>
        </p:pic>
        <p:sp>
          <p:nvSpPr>
            <p:cNvPr id="3" name="TextBox 2"/>
            <p:cNvSpPr txBox="1"/>
            <p:nvPr/>
          </p:nvSpPr>
          <p:spPr>
            <a:xfrm rot="10800000" flipV="1">
              <a:off x="450374" y="346332"/>
              <a:ext cx="3916909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 err="1" smtClean="0">
                  <a:solidFill>
                    <a:schemeClr val="tx2">
                      <a:lumMod val="50000"/>
                    </a:schemeClr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আসসালামু</a:t>
              </a:r>
              <a:r>
                <a:rPr lang="en-US" sz="4400" dirty="0" smtClean="0">
                  <a:solidFill>
                    <a:schemeClr val="tx2">
                      <a:lumMod val="50000"/>
                    </a:schemeClr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 </a:t>
              </a:r>
              <a:r>
                <a:rPr lang="en-US" sz="4400" dirty="0" err="1" smtClean="0">
                  <a:solidFill>
                    <a:schemeClr val="tx2">
                      <a:lumMod val="50000"/>
                    </a:schemeClr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আলাইকুম</a:t>
              </a:r>
              <a:r>
                <a:rPr lang="en-US" sz="4400" dirty="0" smtClean="0">
                  <a:solidFill>
                    <a:schemeClr val="tx2">
                      <a:lumMod val="50000"/>
                    </a:schemeClr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 </a:t>
              </a:r>
            </a:p>
            <a:p>
              <a:pPr algn="ctr"/>
              <a:r>
                <a:rPr lang="en-US" sz="4400" dirty="0" err="1" smtClean="0">
                  <a:solidFill>
                    <a:schemeClr val="tx2">
                      <a:lumMod val="50000"/>
                    </a:schemeClr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শুভ</a:t>
              </a:r>
              <a:r>
                <a:rPr lang="en-US" sz="4400" dirty="0" smtClean="0">
                  <a:solidFill>
                    <a:schemeClr val="tx2">
                      <a:lumMod val="50000"/>
                    </a:schemeClr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 </a:t>
              </a:r>
              <a:r>
                <a:rPr lang="en-US" sz="4400" dirty="0" err="1" smtClean="0">
                  <a:solidFill>
                    <a:schemeClr val="tx2">
                      <a:lumMod val="50000"/>
                    </a:schemeClr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সকাল</a:t>
              </a:r>
              <a:r>
                <a:rPr lang="en-US" sz="4400" dirty="0" smtClean="0">
                  <a:solidFill>
                    <a:schemeClr val="tx2">
                      <a:lumMod val="50000"/>
                    </a:schemeClr>
                  </a:solidFill>
                  <a:latin typeface="NikoshBAN" panose="02000000000000000000" pitchFamily="2" charset="0"/>
                  <a:cs typeface="NikoshBAN" panose="02000000000000000000" pitchFamily="2" charset="0"/>
                </a:rPr>
                <a:t> </a:t>
              </a:r>
              <a:endParaRPr lang="en-US" sz="4400" dirty="0">
                <a:solidFill>
                  <a:schemeClr val="tx2">
                    <a:lumMod val="5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66068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8942" y="363915"/>
            <a:ext cx="11923058" cy="538609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পাঠের</a:t>
            </a:r>
            <a:r>
              <a:rPr lang="en-US" sz="6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6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সারসংক্ষেপ</a:t>
            </a:r>
            <a:r>
              <a:rPr lang="en-US" sz="6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</a:p>
          <a:p>
            <a:pPr algn="ctr"/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আজকে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আমরা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জানলাম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সোনাইমুড়ি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গ্রামের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তিতাস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নদীর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পাড়ে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গণি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মিয়ার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খামারে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গরু</a:t>
            </a:r>
            <a:r>
              <a:rPr lang="en-US" sz="40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ও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বাছুর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এবংকবুতর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আছে।গরু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খইল,ভূসি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এবং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ঘাস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খায়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</a:p>
          <a:p>
            <a:pPr algn="ctr"/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গণি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মিয়ার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মেয়ে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রিতা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কবুতরকে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গম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মটর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খেতে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দেয়।ছাগলের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খামারটি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পরান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বাবুর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আর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একটু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দূরেই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মতিবিবির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মুরগির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খামার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।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খামারটি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তার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পোষা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কুকুর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পাহাড়া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দেয়।শীতল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বড়ুয়ার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হাঁসের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খামার।হাসঁ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শামুক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খায়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,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দল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বেধেঁ</a:t>
            </a:r>
            <a:r>
              <a:rPr lang="en-US" sz="40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পুকুরে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নামে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।</a:t>
            </a:r>
          </a:p>
          <a:p>
            <a:pPr algn="ctr"/>
            <a:endParaRPr lang="en-US" sz="44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42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76150" y="591671"/>
            <a:ext cx="11697970" cy="4970067"/>
            <a:chOff x="276150" y="591671"/>
            <a:chExt cx="11697970" cy="4970067"/>
          </a:xfrm>
        </p:grpSpPr>
        <p:sp>
          <p:nvSpPr>
            <p:cNvPr id="5" name="TextBox 4"/>
            <p:cNvSpPr txBox="1"/>
            <p:nvPr/>
          </p:nvSpPr>
          <p:spPr>
            <a:xfrm>
              <a:off x="276150" y="591671"/>
              <a:ext cx="11697970" cy="31547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9900" b="1" dirty="0" err="1" smtClean="0">
                  <a:latin typeface="NikoshBAN" panose="02000000000000000000" pitchFamily="2" charset="0"/>
                  <a:cs typeface="NikoshBAN" panose="02000000000000000000" pitchFamily="2" charset="0"/>
                </a:rPr>
                <a:t>ধন্যবাদ</a:t>
              </a:r>
              <a:endParaRPr lang="en-US" sz="19900" b="1" dirty="0">
                <a:latin typeface="NikoshBAN" panose="02000000000000000000" pitchFamily="2" charset="0"/>
                <a:cs typeface="NikoshBAN" panose="02000000000000000000" pitchFamily="2" charset="0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9498" y="2900425"/>
              <a:ext cx="2661313" cy="2661313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25923" y="2900425"/>
              <a:ext cx="2661313" cy="2661313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56579" y="2900425"/>
              <a:ext cx="2661313" cy="2661313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7237" y="2900425"/>
              <a:ext cx="2615988" cy="26613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38715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69894" y="605118"/>
            <a:ext cx="8942294" cy="5136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শিক্ষক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পরিচিতি</a:t>
            </a:r>
            <a:endParaRPr lang="en-US" sz="36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নামঃ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মোঃ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আবুল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কাশেম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</a:p>
          <a:p>
            <a:pPr algn="ctr"/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পদবিঃ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সহকারী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শিক্ষক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</a:p>
          <a:p>
            <a:pPr algn="ctr"/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বিদ্যালয়ের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নামঃ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কোনাপাড়া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সরকারী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প্রাথমিক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বিদ্যালয়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</a:p>
          <a:p>
            <a:pPr algn="ctr"/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উপজেলাঃ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মনোহরদী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,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জেলাঃ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নরসিংদী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97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21591" y="144959"/>
            <a:ext cx="59167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পাঠ</a:t>
            </a:r>
            <a:r>
              <a:rPr lang="en-US" sz="6000" b="1" dirty="0" smtClean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6000" b="1" dirty="0" err="1" smtClean="0">
                <a:solidFill>
                  <a:srgbClr val="7030A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পরিচিতি</a:t>
            </a:r>
            <a:endParaRPr lang="en-US" sz="6000" b="1" dirty="0">
              <a:solidFill>
                <a:srgbClr val="7030A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1706" y="1801906"/>
            <a:ext cx="1600200" cy="524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6177" y="1801905"/>
            <a:ext cx="1600200" cy="524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8405" y="1801905"/>
            <a:ext cx="1620371" cy="524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93913" y="2064122"/>
            <a:ext cx="1532965" cy="490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32111" y="2635622"/>
            <a:ext cx="1620371" cy="524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93913" y="914400"/>
            <a:ext cx="99620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বিষয়</a:t>
            </a:r>
            <a:r>
              <a:rPr lang="en-US" sz="3600" b="1" dirty="0" smtClean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– </a:t>
            </a:r>
            <a:r>
              <a:rPr lang="en-US" sz="3600" b="1" dirty="0" err="1" smtClean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বাংলা</a:t>
            </a:r>
            <a:endParaRPr lang="en-US" sz="3600" b="1" dirty="0" smtClean="0">
              <a:solidFill>
                <a:srgbClr val="00206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endParaRPr lang="en-US" sz="3600" b="1" dirty="0">
              <a:solidFill>
                <a:srgbClr val="00206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sz="3600" b="1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শ্রেণী</a:t>
            </a:r>
            <a:r>
              <a:rPr lang="en-US" sz="3600" b="1" dirty="0" smtClean="0">
                <a:latin typeface="NikoshBAN" panose="02000000000000000000" pitchFamily="2" charset="0"/>
                <a:cs typeface="NikoshBAN" panose="02000000000000000000" pitchFamily="2" charset="0"/>
              </a:rPr>
              <a:t> –</a:t>
            </a:r>
            <a:r>
              <a:rPr lang="en-US" sz="3600" b="1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দ্বিতীয়</a:t>
            </a:r>
            <a:endParaRPr lang="en-US" sz="3600" b="1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সময়</a:t>
            </a:r>
            <a:r>
              <a:rPr lang="en-US" sz="3600" b="1" dirty="0" smtClean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– ৩০ </a:t>
            </a:r>
            <a:r>
              <a:rPr lang="en-US" sz="3600" b="1" dirty="0" err="1" smtClean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মিনিট</a:t>
            </a:r>
            <a:endParaRPr lang="en-US" sz="3600" b="1" dirty="0" smtClean="0">
              <a:solidFill>
                <a:srgbClr val="00206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endParaRPr lang="en-US" sz="3600" b="1" dirty="0">
              <a:solidFill>
                <a:srgbClr val="00206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পাঠ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– </a:t>
            </a:r>
            <a:r>
              <a:rPr lang="en-US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খামার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বাড়ির</a:t>
            </a:r>
            <a:r>
              <a:rPr 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পশুপাখি</a:t>
            </a:r>
            <a:endParaRPr lang="en-US" sz="3600" b="1" dirty="0" smtClean="0">
              <a:solidFill>
                <a:schemeClr val="tx1">
                  <a:lumMod val="95000"/>
                  <a:lumOff val="5000"/>
                </a:schemeClr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sz="3600" b="1" dirty="0" err="1" smtClean="0">
                <a:solidFill>
                  <a:schemeClr val="accent2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পাঠ্যাংশ</a:t>
            </a:r>
            <a:r>
              <a:rPr lang="en-US" sz="3600" b="1" dirty="0" smtClean="0">
                <a:solidFill>
                  <a:schemeClr val="accent2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—</a:t>
            </a:r>
            <a:r>
              <a:rPr lang="en-US" sz="3600" b="1" dirty="0" err="1" smtClean="0">
                <a:solidFill>
                  <a:schemeClr val="accent2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গ্রামের</a:t>
            </a:r>
            <a:r>
              <a:rPr lang="en-US" sz="3600" b="1" dirty="0" smtClean="0">
                <a:solidFill>
                  <a:schemeClr val="accent2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b="1" dirty="0" err="1" smtClean="0">
                <a:solidFill>
                  <a:schemeClr val="accent2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নাম</a:t>
            </a:r>
            <a:r>
              <a:rPr lang="en-US" sz="3600" b="1" dirty="0" smtClean="0">
                <a:solidFill>
                  <a:schemeClr val="accent2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  <a:r>
              <a:rPr lang="en-US" sz="3600" b="1" dirty="0" err="1" smtClean="0">
                <a:solidFill>
                  <a:schemeClr val="accent2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সোনাইমুড়ি</a:t>
            </a:r>
            <a:r>
              <a:rPr lang="en-US" sz="3600" b="1" dirty="0" smtClean="0">
                <a:solidFill>
                  <a:schemeClr val="accent2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…….. </a:t>
            </a:r>
            <a:r>
              <a:rPr lang="en-US" sz="3600" b="1" dirty="0" err="1" smtClean="0">
                <a:solidFill>
                  <a:schemeClr val="accent2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খুব</a:t>
            </a:r>
            <a:r>
              <a:rPr lang="en-US" sz="3600" b="1" dirty="0" smtClean="0">
                <a:solidFill>
                  <a:schemeClr val="accent2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b="1" dirty="0" err="1" smtClean="0">
                <a:solidFill>
                  <a:schemeClr val="accent2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ভালো</a:t>
            </a:r>
            <a:r>
              <a:rPr lang="en-US" sz="3600" b="1" dirty="0" smtClean="0">
                <a:solidFill>
                  <a:schemeClr val="accent2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b="1" dirty="0" err="1" smtClean="0">
                <a:solidFill>
                  <a:schemeClr val="accent2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ভাগে</a:t>
            </a:r>
            <a:r>
              <a:rPr lang="en-US" sz="3600" b="1" dirty="0" smtClean="0">
                <a:solidFill>
                  <a:schemeClr val="accent2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</a:p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পৃষ্ঠাঃ</a:t>
            </a:r>
            <a:r>
              <a:rPr lang="en-US" sz="3600" b="1" dirty="0" smtClean="0">
                <a:solidFill>
                  <a:srgbClr val="002060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৫২---৫৩</a:t>
            </a:r>
            <a:endParaRPr lang="en-US" sz="3600" b="1" dirty="0">
              <a:solidFill>
                <a:srgbClr val="002060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11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96789"/>
            <a:ext cx="9431866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১.১.১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বাক্যে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শব্দে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ব্যবহ্রত</a:t>
            </a:r>
            <a:r>
              <a:rPr lang="en-US" sz="20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যুক্তবর্ণের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ধ্বনি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শুনে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মনে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রাখতে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।</a:t>
            </a:r>
          </a:p>
          <a:p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১.২.১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পাঠের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অন্তর্গত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ছোট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ছোট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বাক্য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শুনে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বুঝতে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</a:p>
          <a:p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১.৩.১নির্দেশনা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শুনে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পালন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করতে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।</a:t>
            </a:r>
          </a:p>
          <a:p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১.৩.২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অনুরোধ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শুনে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পালন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কতে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,।</a:t>
            </a:r>
          </a:p>
          <a:p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১.৩.৩প্রশ্ন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শুনে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বুঝতে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।</a:t>
            </a:r>
          </a:p>
          <a:p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২.২.১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গল্প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শুনে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বঝতে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।</a:t>
            </a:r>
          </a:p>
          <a:p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৩.১.২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বর্ণনা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শুনে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বুঝতে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 </a:t>
            </a:r>
          </a:p>
          <a:p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৩.২.৪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পরিচিত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পশুপাখি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সম্পর্কে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শুনে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বঝতে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2000" dirty="0" err="1">
                <a:latin typeface="NikoshBAN" panose="02000000000000000000" pitchFamily="2" charset="0"/>
                <a:cs typeface="NikoshBAN" panose="02000000000000000000" pitchFamily="2" charset="0"/>
              </a:rPr>
              <a:t>।বলা</a:t>
            </a:r>
            <a:r>
              <a:rPr lang="en-US" sz="20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</a:p>
          <a:p>
            <a:endParaRPr lang="en-US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95534" y="191686"/>
            <a:ext cx="11054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শোনা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endParaRPr lang="en-US" sz="32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0932" y="4080682"/>
            <a:ext cx="922866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১.১.১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শব্দে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ব্যবহ্রত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বাংলা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যুক্তবর্ণের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ধ্বনি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স্পষ্ট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শুদ্ধভাবে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পড়তে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  <a:endParaRPr lang="en-US" sz="2000" dirty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১.১.২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বাক্যস্থিত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শব্দে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বাংলা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যুক্তবর্ণের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ধ্বনি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স্পষ্ট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ও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শুদ্ধভাবে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পড়তে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</a:p>
          <a:p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১.৩.১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অনুরোধ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করতে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 </a:t>
            </a:r>
          </a:p>
          <a:p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১.৩.২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কোনো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বিষয়ে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প্রশ্ন</a:t>
            </a:r>
            <a:r>
              <a:rPr lang="en-US" sz="20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করতে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,ও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প্রশ্নের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উত্তর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দিতে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</a:p>
          <a:p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২.৪.১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নিজের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ভাষায়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গল্প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বলতে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।</a:t>
            </a:r>
          </a:p>
          <a:p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২.৪.২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নিজের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ভাষায়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গল্প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সম্পর্কে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প্রশ্নের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উত্তর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দিতে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</a:p>
          <a:p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২.৫.২বিভিন্ন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বিষয়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বর্ণনা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করতে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।</a:t>
            </a:r>
          </a:p>
          <a:p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২.৬.৪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পরিচিত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পশুপাখি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সম্পর্কে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বর্ণনা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করতে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। </a:t>
            </a:r>
          </a:p>
          <a:p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৪.১.১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অধীত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বিষয়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সম্পর্কে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অনুভূতি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শুদ্ধভাবে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ব্যক্ত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করতে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2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পারবে</a:t>
            </a:r>
            <a:r>
              <a:rPr lang="en-US" sz="2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  <a:endParaRPr lang="en-US" sz="2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9" name="Chevron 8"/>
          <p:cNvSpPr/>
          <p:nvPr/>
        </p:nvSpPr>
        <p:spPr>
          <a:xfrm>
            <a:off x="2551328" y="62385"/>
            <a:ext cx="3056133" cy="531645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শিখনফল</a:t>
            </a:r>
            <a:endParaRPr lang="en-US" sz="3200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95534" y="3428333"/>
            <a:ext cx="4385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বলা</a:t>
            </a:r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792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14349" y="466522"/>
            <a:ext cx="5082988" cy="1323439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তোমাদের</a:t>
            </a:r>
            <a:r>
              <a:rPr lang="en-US" sz="4000" b="1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বাড়িতে</a:t>
            </a:r>
            <a:r>
              <a:rPr lang="en-US" sz="4000" b="1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কি</a:t>
            </a:r>
            <a:r>
              <a:rPr lang="en-US" sz="4000" b="1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কোনো</a:t>
            </a:r>
            <a:r>
              <a:rPr lang="en-US" sz="4000" b="1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পোষা</a:t>
            </a:r>
            <a:r>
              <a:rPr lang="en-US" sz="4000" b="1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পশুপাখি</a:t>
            </a:r>
            <a:r>
              <a:rPr lang="en-US" sz="4000" b="1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আছে</a:t>
            </a:r>
            <a:r>
              <a:rPr lang="en-US" sz="4000" b="1" dirty="0" smtClean="0">
                <a:latin typeface="NikoshBAN" panose="02000000000000000000" pitchFamily="2" charset="0"/>
                <a:cs typeface="NikoshBAN" panose="02000000000000000000" pitchFamily="2" charset="0"/>
              </a:rPr>
              <a:t>?</a:t>
            </a:r>
            <a:endParaRPr lang="en-US" sz="3200" b="1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7917" y="3602723"/>
            <a:ext cx="95421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এরপর</a:t>
            </a:r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শিক্ষথীদের</a:t>
            </a:r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  <a:r>
              <a:rPr 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একটি</a:t>
            </a:r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  <a:r>
              <a:rPr 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করে</a:t>
            </a:r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পশুপাখির</a:t>
            </a:r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নাম</a:t>
            </a:r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বলতে</a:t>
            </a:r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  <a:r>
              <a:rPr 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বলব</a:t>
            </a:r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 ।</a:t>
            </a:r>
          </a:p>
          <a:p>
            <a:pPr algn="ctr"/>
            <a:r>
              <a:rPr 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নামগুলো</a:t>
            </a:r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শিক্ষক</a:t>
            </a:r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বোর্ডে</a:t>
            </a:r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>
                <a:latin typeface="NikoshBAN" panose="02000000000000000000" pitchFamily="2" charset="0"/>
                <a:cs typeface="NikoshBAN" panose="02000000000000000000" pitchFamily="2" charset="0"/>
              </a:rPr>
              <a:t>লিখবেন</a:t>
            </a:r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 ।</a:t>
            </a:r>
          </a:p>
        </p:txBody>
      </p:sp>
      <p:sp>
        <p:nvSpPr>
          <p:cNvPr id="5" name="Flowchart: Terminator 4"/>
          <p:cNvSpPr/>
          <p:nvPr/>
        </p:nvSpPr>
        <p:spPr>
          <a:xfrm>
            <a:off x="1436828" y="2006208"/>
            <a:ext cx="7438029" cy="1380268"/>
          </a:xfrm>
          <a:prstGeom prst="flowChartTerminator">
            <a:avLst/>
          </a:prstGeom>
          <a:solidFill>
            <a:schemeClr val="accent4">
              <a:lumMod val="20000"/>
              <a:lumOff val="8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এই</a:t>
            </a:r>
            <a:r>
              <a:rPr lang="en-US" sz="4000" b="1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পোষা</a:t>
            </a:r>
            <a:r>
              <a:rPr lang="en-US" sz="4000" b="1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প্রাণীর</a:t>
            </a:r>
            <a:r>
              <a:rPr lang="en-US" sz="4000" b="1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সাথে</a:t>
            </a:r>
            <a:r>
              <a:rPr lang="en-US" sz="4000" b="1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তোমাদের</a:t>
            </a:r>
            <a:r>
              <a:rPr lang="en-US" sz="4000" b="1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কেমন</a:t>
            </a:r>
            <a:r>
              <a:rPr lang="en-US" sz="4000" b="1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বন্ধুত্ব</a:t>
            </a:r>
            <a:r>
              <a:rPr lang="en-US" sz="4000" b="1" dirty="0" smtClean="0">
                <a:solidFill>
                  <a:schemeClr val="tx1"/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?</a:t>
            </a:r>
            <a:endParaRPr lang="en-US" sz="4000" b="1" dirty="0">
              <a:solidFill>
                <a:schemeClr val="tx1"/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53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18765" y="3603812"/>
            <a:ext cx="80682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https://www.youtube.com/watch?v=5U2-CUpik0Q&amp;t=41s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092824" y="847165"/>
            <a:ext cx="57687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 smtClean="0">
                <a:solidFill>
                  <a:schemeClr val="bg2">
                    <a:lumMod val="25000"/>
                  </a:schemeClr>
                </a:solidFill>
              </a:rPr>
              <a:t>এসো</a:t>
            </a:r>
            <a:r>
              <a:rPr lang="en-US" sz="4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bg2">
                    <a:lumMod val="25000"/>
                  </a:schemeClr>
                </a:solidFill>
              </a:rPr>
              <a:t>আমরা</a:t>
            </a:r>
            <a:r>
              <a:rPr lang="en-US" sz="4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bg2">
                    <a:lumMod val="25000"/>
                  </a:schemeClr>
                </a:solidFill>
              </a:rPr>
              <a:t>ভিডিও</a:t>
            </a:r>
            <a:r>
              <a:rPr lang="en-US" sz="4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bg2">
                    <a:lumMod val="25000"/>
                  </a:schemeClr>
                </a:solidFill>
              </a:rPr>
              <a:t>দেখি</a:t>
            </a:r>
            <a:endParaRPr lang="en-US" sz="44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122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8906" y="524436"/>
            <a:ext cx="10851776" cy="131781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তোমাদের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বইটির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৫২ -৫৩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পৃষ্ঠা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খোল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</a:p>
          <a:p>
            <a:pPr algn="ctr"/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কি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কি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ছবি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দেখতে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40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পাচ্ছ</a:t>
            </a:r>
            <a:r>
              <a:rPr lang="en-US" sz="4000" dirty="0" smtClean="0">
                <a:latin typeface="NikoshBAN" panose="02000000000000000000" pitchFamily="2" charset="0"/>
                <a:cs typeface="NikoshBAN" panose="02000000000000000000" pitchFamily="2" charset="0"/>
              </a:rPr>
              <a:t>? </a:t>
            </a:r>
            <a:endParaRPr lang="en-US" sz="40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40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30506" y="2743200"/>
            <a:ext cx="6710081" cy="110799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জোড়ায়</a:t>
            </a:r>
            <a:r>
              <a:rPr lang="en-US" sz="66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6600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পড়তে</a:t>
            </a:r>
            <a:r>
              <a:rPr lang="en-US" sz="66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6600" dirty="0" err="1" smtClean="0">
                <a:solidFill>
                  <a:schemeClr val="accent4">
                    <a:lumMod val="20000"/>
                    <a:lumOff val="8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বলব</a:t>
            </a:r>
            <a:r>
              <a:rPr lang="en-US" sz="66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  <a:endParaRPr lang="en-US" sz="6600" dirty="0">
              <a:solidFill>
                <a:schemeClr val="accent4">
                  <a:lumMod val="20000"/>
                  <a:lumOff val="80000"/>
                </a:schemeClr>
              </a:solidFill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67435" y="712694"/>
            <a:ext cx="81489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শিক্ষক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দুইতিনবার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আদর্শ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পাঠ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দিবেন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।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এরপর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শিক্ষাথীদের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বইয়ের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পড়ার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সাথে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হাত</a:t>
            </a:r>
            <a:r>
              <a:rPr lang="en-US" sz="32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2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মেলাবেন</a:t>
            </a:r>
            <a:r>
              <a:rPr lang="en-US" sz="3200" dirty="0">
                <a:latin typeface="NikoshBAN" panose="02000000000000000000" pitchFamily="2" charset="0"/>
                <a:cs typeface="NikoshBAN" panose="02000000000000000000" pitchFamily="2" charset="0"/>
              </a:rPr>
              <a:t>।</a:t>
            </a:r>
            <a:endParaRPr lang="en-US" sz="32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935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3753" y="416859"/>
            <a:ext cx="11748247" cy="55399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মূল্যায়ন</a:t>
            </a:r>
            <a:endParaRPr lang="en-US" sz="66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pPr algn="ctr"/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১ ।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গ্রামের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নাম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কি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?</a:t>
            </a:r>
          </a:p>
          <a:p>
            <a:pPr algn="ctr"/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২।গ্রামের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পাশের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নদীর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নাম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কি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?</a:t>
            </a:r>
          </a:p>
          <a:p>
            <a:pPr algn="ctr"/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৩।খামারটি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কার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?</a:t>
            </a:r>
          </a:p>
          <a:p>
            <a:pPr algn="ctr"/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৪।গরুগুলো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কি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খায়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?</a:t>
            </a:r>
          </a:p>
          <a:p>
            <a:pPr algn="ctr"/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৫।ছাগলের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খামারটি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কার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?</a:t>
            </a:r>
          </a:p>
          <a:p>
            <a:pPr algn="ctr"/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৬।মোরগের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ডাক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কেমন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?</a:t>
            </a:r>
          </a:p>
          <a:p>
            <a:pPr algn="ctr"/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৭।কারা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দল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বেঁধে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পুকুরে</a:t>
            </a:r>
            <a:r>
              <a:rPr lang="en-US" sz="3600" dirty="0" smtClean="0">
                <a:latin typeface="NikoshBAN" panose="02000000000000000000" pitchFamily="2" charset="0"/>
                <a:cs typeface="NikoshBAN" panose="02000000000000000000" pitchFamily="2" charset="0"/>
              </a:rPr>
              <a:t> </a:t>
            </a:r>
            <a:r>
              <a:rPr lang="en-US" sz="3600" dirty="0" err="1" smtClean="0">
                <a:latin typeface="NikoshBAN" panose="02000000000000000000" pitchFamily="2" charset="0"/>
                <a:cs typeface="NikoshBAN" panose="02000000000000000000" pitchFamily="2" charset="0"/>
              </a:rPr>
              <a:t>নামে</a:t>
            </a:r>
            <a:r>
              <a:rPr lang="en-US" sz="3600" dirty="0">
                <a:latin typeface="NikoshBAN" panose="02000000000000000000" pitchFamily="2" charset="0"/>
                <a:cs typeface="NikoshBAN" panose="02000000000000000000" pitchFamily="2" charset="0"/>
              </a:rPr>
              <a:t> ?</a:t>
            </a:r>
            <a:endParaRPr lang="en-US" sz="3600" dirty="0" smtClean="0">
              <a:latin typeface="NikoshBAN" panose="02000000000000000000" pitchFamily="2" charset="0"/>
              <a:cs typeface="NikoshBAN" panose="02000000000000000000" pitchFamily="2" charset="0"/>
            </a:endParaRPr>
          </a:p>
          <a:p>
            <a:endParaRPr lang="en-US" sz="3600" dirty="0">
              <a:latin typeface="NikoshBAN" panose="02000000000000000000" pitchFamily="2" charset="0"/>
              <a:cs typeface="NikoshBAN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63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384</Words>
  <Application>Microsoft Office PowerPoint</Application>
  <PresentationFormat>Widescreen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NikoshBAN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127</cp:revision>
  <dcterms:created xsi:type="dcterms:W3CDTF">2023-12-04T04:27:44Z</dcterms:created>
  <dcterms:modified xsi:type="dcterms:W3CDTF">2023-12-06T05:58:37Z</dcterms:modified>
</cp:coreProperties>
</file>