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my-¯^</a:t>
            </a:r>
            <a:r>
              <a:rPr lang="en-US" sz="96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724400" cy="4434840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None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Clr>
                <a:srgbClr val="FF0000"/>
              </a:buClr>
              <a:buNone/>
            </a:pP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kvn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Gikv`yj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nK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*(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MwYZ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)</a:t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ag©Ni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gvaecyi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nweMÄ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ctr">
              <a:buClr>
                <a:srgbClr val="FF0000"/>
              </a:buClr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:-01716-872895</a:t>
            </a:r>
          </a:p>
          <a:p>
            <a:pPr algn="ctr">
              <a:buClr>
                <a:srgbClr val="FF0000"/>
              </a:buCl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93192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ME PIC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36576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" y="381000"/>
            <a:ext cx="830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81000" y="3200400"/>
            <a:ext cx="838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914400" y="4343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00600" y="5029200"/>
            <a:ext cx="457200" cy="3810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800600" y="2133600"/>
            <a:ext cx="457200" cy="3810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648200" y="5257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295400" y="3200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046988334a05e19eb1fa0bb2e08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6934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3124200"/>
            <a:ext cx="8077200" cy="315471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IN" sz="199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ধন্যবাদ</a:t>
            </a:r>
            <a:r>
              <a:rPr lang="bn-IN" sz="80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80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5715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600200" y="4114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524000" y="1752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457199"/>
            <a:ext cx="8382000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447800" y="5410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3886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800600" y="1905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" y="4572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600200" y="5638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876800" y="2971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600200" y="1219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" y="3810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81000" y="1143000"/>
            <a:ext cx="84582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5943600" y="5638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5943600" y="3276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5867400" y="762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5791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4343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724400" y="3429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57200" y="35052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4876800" y="6172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876800" y="4572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4800600" y="2743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447800" y="1371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" y="4572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5715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447800" y="1219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00600" y="6096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800600" y="3429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800600" y="1524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</TotalTime>
  <Words>9</Words>
  <Application>Microsoft Office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my-¯^vMZg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Munna</dc:creator>
  <cp:lastModifiedBy>ac</cp:lastModifiedBy>
  <cp:revision>12</cp:revision>
  <dcterms:created xsi:type="dcterms:W3CDTF">2006-08-16T00:00:00Z</dcterms:created>
  <dcterms:modified xsi:type="dcterms:W3CDTF">2023-02-11T06:30:57Z</dcterms:modified>
</cp:coreProperties>
</file>