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906" y="-10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3312A-0239-4D62-9FD2-1B5615F559F7}" type="datetimeFigureOut">
              <a:rPr lang="en-US" smtClean="0"/>
              <a:pPr/>
              <a:t>24/2/23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2CFBE-9968-4C0C-B32C-9BE39732B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7516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24/2/23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24/2/23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24/2/23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24/2/23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24/2/23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24/2/23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24/2/23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24/2/23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24/2/23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24/2/23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24/2/23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24/2/23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d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1447800"/>
            <a:ext cx="4937760" cy="186204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bn-IN" sz="115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সু-স্বাগতম</a:t>
            </a:r>
            <a:endParaRPr lang="en-US" sz="115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1628043" cy="1360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9600"/>
            <a:ext cx="1628043" cy="1360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7772400" cy="4572001"/>
          </a:xfrm>
          <a:prstGeom prst="rect">
            <a:avLst/>
          </a:prstGeom>
        </p:spPr>
      </p:pic>
      <p:pic>
        <p:nvPicPr>
          <p:cNvPr id="9" name="Picture 8" descr="ME PI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657600"/>
            <a:ext cx="2272145" cy="28068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778348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533400" y="457200"/>
            <a:ext cx="8077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457200"/>
            <a:ext cx="83820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381000" y="5334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4953000" y="5867400"/>
            <a:ext cx="350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381000" y="533400"/>
            <a:ext cx="8382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381000" y="609600"/>
            <a:ext cx="838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381000" y="457200"/>
            <a:ext cx="8382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457200" y="6858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371600" y="1219200"/>
            <a:ext cx="6096000" cy="480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609600"/>
            <a:ext cx="8382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381000" y="457200"/>
            <a:ext cx="838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457200"/>
            <a:ext cx="838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304800" y="609600"/>
            <a:ext cx="8534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457200" y="3962400"/>
            <a:ext cx="8305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457200"/>
            <a:ext cx="8458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-20000" contrast="40000"/>
          </a:blip>
          <a:srcRect/>
          <a:stretch>
            <a:fillRect/>
          </a:stretch>
        </p:blipFill>
        <p:spPr bwMode="auto">
          <a:xfrm>
            <a:off x="4495800" y="381000"/>
            <a:ext cx="4267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381000" y="457200"/>
            <a:ext cx="3886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381000" y="533400"/>
            <a:ext cx="8382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914400"/>
            <a:ext cx="8382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57</TotalTime>
  <Words>2</Words>
  <Application>Microsoft Office PowerPoint</Application>
  <PresentationFormat>On-screen Show (4:3)</PresentationFormat>
  <Paragraphs>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Munna</dc:creator>
  <cp:lastModifiedBy>ac</cp:lastModifiedBy>
  <cp:revision>38</cp:revision>
  <dcterms:created xsi:type="dcterms:W3CDTF">2006-08-16T00:00:00Z</dcterms:created>
  <dcterms:modified xsi:type="dcterms:W3CDTF">2023-02-24T09:02:30Z</dcterms:modified>
</cp:coreProperties>
</file>