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1"/>
  </p:notesMasterIdLst>
  <p:sldIdLst>
    <p:sldId id="282" r:id="rId2"/>
    <p:sldId id="272" r:id="rId3"/>
    <p:sldId id="259" r:id="rId4"/>
    <p:sldId id="260" r:id="rId5"/>
    <p:sldId id="273" r:id="rId6"/>
    <p:sldId id="271" r:id="rId7"/>
    <p:sldId id="261" r:id="rId8"/>
    <p:sldId id="274" r:id="rId9"/>
    <p:sldId id="276" r:id="rId10"/>
    <p:sldId id="263" r:id="rId11"/>
    <p:sldId id="265" r:id="rId12"/>
    <p:sldId id="278" r:id="rId13"/>
    <p:sldId id="262" r:id="rId14"/>
    <p:sldId id="266" r:id="rId15"/>
    <p:sldId id="280" r:id="rId16"/>
    <p:sldId id="267" r:id="rId17"/>
    <p:sldId id="269" r:id="rId18"/>
    <p:sldId id="281" r:id="rId19"/>
    <p:sldId id="28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6" autoAdjust="0"/>
    <p:restoredTop sz="94660"/>
  </p:normalViewPr>
  <p:slideViewPr>
    <p:cSldViewPr>
      <p:cViewPr varScale="1">
        <p:scale>
          <a:sx n="70" d="100"/>
          <a:sy n="70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image" Target="../media/image7.jpeg"/><Relationship Id="rId6" Type="http://schemas.openxmlformats.org/officeDocument/2006/relationships/image" Target="../media/image41.jp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image" Target="../media/image7.jpeg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4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42985F-1F15-46A1-BFB5-6BE1578765AF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EF8D92-9220-4E93-9AF9-C6284F169BAC}">
      <dgm:prSet phldrT="[Text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IN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  <a:r>
            <a:rPr lang="bn-BD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দূষণের ফলে যেসব রোগ হয়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0650885-CCFC-46ED-A289-E2288E888583}" type="parTrans" cxnId="{B11A51A8-738C-471B-AAFF-663039ABAC99}">
      <dgm:prSet/>
      <dgm:spPr/>
      <dgm:t>
        <a:bodyPr/>
        <a:lstStyle/>
        <a:p>
          <a:endParaRPr lang="en-US"/>
        </a:p>
      </dgm:t>
    </dgm:pt>
    <dgm:pt modelId="{39DCD9BC-FA4F-4554-AAE3-A7210DAF0B21}" type="sibTrans" cxnId="{B11A51A8-738C-471B-AAFF-663039ABAC99}">
      <dgm:prSet/>
      <dgm:spPr/>
      <dgm:t>
        <a:bodyPr/>
        <a:lstStyle/>
        <a:p>
          <a:endParaRPr lang="en-US"/>
        </a:p>
      </dgm:t>
    </dgm:pt>
    <dgm:pt modelId="{AD4A3E59-804E-4F2F-B6C7-CBEC4EBEF65B}">
      <dgm:prSet phldrT="[Text]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 dirty="0">
            <a:solidFill>
              <a:schemeClr val="accent2"/>
            </a:solidFill>
          </a:endParaRPr>
        </a:p>
      </dgm:t>
    </dgm:pt>
    <dgm:pt modelId="{149236B3-E635-4DEC-84EF-DE6F7009C2F3}" type="parTrans" cxnId="{42453A23-47FD-4439-B16D-40BF2F96EAF1}">
      <dgm:prSet/>
      <dgm:spPr>
        <a:ln w="76200"/>
      </dgm:spPr>
      <dgm:t>
        <a:bodyPr/>
        <a:lstStyle/>
        <a:p>
          <a:endParaRPr lang="en-US"/>
        </a:p>
      </dgm:t>
    </dgm:pt>
    <dgm:pt modelId="{CB8275B4-C0A6-4FF3-9BBE-C490B4FF52F5}" type="sibTrans" cxnId="{42453A23-47FD-4439-B16D-40BF2F96EAF1}">
      <dgm:prSet/>
      <dgm:spPr/>
      <dgm:t>
        <a:bodyPr/>
        <a:lstStyle/>
        <a:p>
          <a:endParaRPr lang="en-US"/>
        </a:p>
      </dgm:t>
    </dgm:pt>
    <dgm:pt modelId="{57171186-BE70-4996-A79F-80A1079E3F7B}">
      <dgm:prSet phldrT="[Text]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 dirty="0"/>
        </a:p>
      </dgm:t>
    </dgm:pt>
    <dgm:pt modelId="{8EAD6237-D807-42E9-8542-2EBAB54DB8D5}" type="parTrans" cxnId="{7D68353A-AEBC-421F-A8CC-A779C5EE5424}">
      <dgm:prSet/>
      <dgm:spPr>
        <a:ln w="76200"/>
      </dgm:spPr>
      <dgm:t>
        <a:bodyPr/>
        <a:lstStyle/>
        <a:p>
          <a:endParaRPr lang="en-US"/>
        </a:p>
      </dgm:t>
    </dgm:pt>
    <dgm:pt modelId="{8DDC5243-6602-4E9E-A174-4449AA85518A}" type="sibTrans" cxnId="{7D68353A-AEBC-421F-A8CC-A779C5EE5424}">
      <dgm:prSet/>
      <dgm:spPr/>
      <dgm:t>
        <a:bodyPr/>
        <a:lstStyle/>
        <a:p>
          <a:endParaRPr lang="en-US"/>
        </a:p>
      </dgm:t>
    </dgm:pt>
    <dgm:pt modelId="{8C3172D6-A7F2-411C-A85B-462B54D11FFB}">
      <dgm:prSet phldrT="[Text]"/>
      <dgm:spPr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 dirty="0"/>
        </a:p>
      </dgm:t>
    </dgm:pt>
    <dgm:pt modelId="{050CD93F-7836-4553-A699-0EC542B2A364}" type="parTrans" cxnId="{E215C213-7330-4207-BC23-34FC27CB9BCE}">
      <dgm:prSet/>
      <dgm:spPr>
        <a:ln w="57150"/>
      </dgm:spPr>
      <dgm:t>
        <a:bodyPr/>
        <a:lstStyle/>
        <a:p>
          <a:endParaRPr lang="en-US"/>
        </a:p>
      </dgm:t>
    </dgm:pt>
    <dgm:pt modelId="{6F58AAEA-F389-4EC6-94DF-D3CC3504A002}" type="sibTrans" cxnId="{E215C213-7330-4207-BC23-34FC27CB9BCE}">
      <dgm:prSet/>
      <dgm:spPr/>
      <dgm:t>
        <a:bodyPr/>
        <a:lstStyle/>
        <a:p>
          <a:endParaRPr lang="en-US"/>
        </a:p>
      </dgm:t>
    </dgm:pt>
    <dgm:pt modelId="{9D1A9EF2-9846-44C8-846D-F7ED103C6626}">
      <dgm:prSet phldrT="[Text]"/>
      <dgm:spPr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 dirty="0"/>
        </a:p>
      </dgm:t>
    </dgm:pt>
    <dgm:pt modelId="{D6D3070D-64F5-45CD-9E8C-B9363D3AE6B1}" type="parTrans" cxnId="{864494DB-F40D-48D0-88F2-86235F8EC519}">
      <dgm:prSet/>
      <dgm:spPr>
        <a:ln w="76200"/>
      </dgm:spPr>
      <dgm:t>
        <a:bodyPr/>
        <a:lstStyle/>
        <a:p>
          <a:endParaRPr lang="en-US"/>
        </a:p>
      </dgm:t>
    </dgm:pt>
    <dgm:pt modelId="{649582C0-F11C-4524-A98E-22E0BB44A714}" type="sibTrans" cxnId="{864494DB-F40D-48D0-88F2-86235F8EC519}">
      <dgm:prSet/>
      <dgm:spPr/>
      <dgm:t>
        <a:bodyPr/>
        <a:lstStyle/>
        <a:p>
          <a:endParaRPr lang="en-US"/>
        </a:p>
      </dgm:t>
    </dgm:pt>
    <dgm:pt modelId="{DAD9B5DB-6637-48FA-974C-3A9E32273B28}">
      <dgm:prSet/>
      <dgm:spPr/>
      <dgm:t>
        <a:bodyPr/>
        <a:lstStyle/>
        <a:p>
          <a:endParaRPr lang="en-US"/>
        </a:p>
      </dgm:t>
    </dgm:pt>
    <dgm:pt modelId="{14AF60B2-38C1-49CC-8640-A57E65DB460C}" type="parTrans" cxnId="{1186B37E-17FE-4EF3-9383-54E46C077112}">
      <dgm:prSet/>
      <dgm:spPr/>
      <dgm:t>
        <a:bodyPr/>
        <a:lstStyle/>
        <a:p>
          <a:endParaRPr lang="en-US"/>
        </a:p>
      </dgm:t>
    </dgm:pt>
    <dgm:pt modelId="{F832D1C1-05D4-40DE-8B7A-3862CB0F1633}" type="sibTrans" cxnId="{1186B37E-17FE-4EF3-9383-54E46C077112}">
      <dgm:prSet/>
      <dgm:spPr/>
      <dgm:t>
        <a:bodyPr/>
        <a:lstStyle/>
        <a:p>
          <a:endParaRPr lang="en-US"/>
        </a:p>
      </dgm:t>
    </dgm:pt>
    <dgm:pt modelId="{A69C8A53-BB67-4847-96B9-92514833F9CD}">
      <dgm:prSet/>
      <dgm:spPr/>
      <dgm:t>
        <a:bodyPr/>
        <a:lstStyle/>
        <a:p>
          <a:endParaRPr lang="en-US"/>
        </a:p>
      </dgm:t>
    </dgm:pt>
    <dgm:pt modelId="{4FC18E63-2354-49EF-AE4B-3919607F6CF5}" type="parTrans" cxnId="{6B945887-C87E-402C-B7A7-F189766329FC}">
      <dgm:prSet/>
      <dgm:spPr/>
      <dgm:t>
        <a:bodyPr/>
        <a:lstStyle/>
        <a:p>
          <a:endParaRPr lang="en-US"/>
        </a:p>
      </dgm:t>
    </dgm:pt>
    <dgm:pt modelId="{572EC78C-7706-4198-9AFB-A0132F12F255}" type="sibTrans" cxnId="{6B945887-C87E-402C-B7A7-F189766329FC}">
      <dgm:prSet/>
      <dgm:spPr/>
      <dgm:t>
        <a:bodyPr/>
        <a:lstStyle/>
        <a:p>
          <a:endParaRPr lang="en-US"/>
        </a:p>
      </dgm:t>
    </dgm:pt>
    <dgm:pt modelId="{2E19D1C0-1062-4EE1-AFE1-6A63FFD3C2C9}">
      <dgm:prSet/>
      <dgm:spPr/>
      <dgm:t>
        <a:bodyPr/>
        <a:lstStyle/>
        <a:p>
          <a:endParaRPr lang="en-US"/>
        </a:p>
      </dgm:t>
    </dgm:pt>
    <dgm:pt modelId="{7E1CFA7D-9EEE-4A8F-9209-C7C129F7335B}" type="parTrans" cxnId="{00050295-65F4-4D8E-B7EF-5A104F0B69E1}">
      <dgm:prSet/>
      <dgm:spPr/>
      <dgm:t>
        <a:bodyPr/>
        <a:lstStyle/>
        <a:p>
          <a:endParaRPr lang="en-US"/>
        </a:p>
      </dgm:t>
    </dgm:pt>
    <dgm:pt modelId="{474C596A-2F30-49EB-BC6F-0FA872A526E5}" type="sibTrans" cxnId="{00050295-65F4-4D8E-B7EF-5A104F0B69E1}">
      <dgm:prSet/>
      <dgm:spPr/>
      <dgm:t>
        <a:bodyPr/>
        <a:lstStyle/>
        <a:p>
          <a:endParaRPr lang="en-US"/>
        </a:p>
      </dgm:t>
    </dgm:pt>
    <dgm:pt modelId="{BB768607-3E37-4DEE-A853-F5D08A64F2AD}">
      <dgm:prSet/>
      <dgm:spPr/>
      <dgm:t>
        <a:bodyPr/>
        <a:lstStyle/>
        <a:p>
          <a:endParaRPr lang="en-US"/>
        </a:p>
      </dgm:t>
    </dgm:pt>
    <dgm:pt modelId="{560B989C-9453-4826-8E74-5A9A132B6AB4}" type="parTrans" cxnId="{41948F0C-B20E-4F80-A7D4-C0A12680D233}">
      <dgm:prSet/>
      <dgm:spPr/>
      <dgm:t>
        <a:bodyPr/>
        <a:lstStyle/>
        <a:p>
          <a:endParaRPr lang="en-US"/>
        </a:p>
      </dgm:t>
    </dgm:pt>
    <dgm:pt modelId="{F71BCB4C-93C3-4D2D-8FB2-95303885EBC7}" type="sibTrans" cxnId="{41948F0C-B20E-4F80-A7D4-C0A12680D233}">
      <dgm:prSet/>
      <dgm:spPr/>
      <dgm:t>
        <a:bodyPr/>
        <a:lstStyle/>
        <a:p>
          <a:endParaRPr lang="en-US"/>
        </a:p>
      </dgm:t>
    </dgm:pt>
    <dgm:pt modelId="{D497EBBC-8AA7-453D-9880-45A6111111CB}">
      <dgm:prSet/>
      <dgm:spPr/>
      <dgm:t>
        <a:bodyPr/>
        <a:lstStyle/>
        <a:p>
          <a:endParaRPr lang="en-US"/>
        </a:p>
      </dgm:t>
    </dgm:pt>
    <dgm:pt modelId="{2142CCF7-F178-448E-A841-359C736D93BA}" type="parTrans" cxnId="{D5496272-6A8E-4539-B218-E8902256A0FB}">
      <dgm:prSet/>
      <dgm:spPr/>
      <dgm:t>
        <a:bodyPr/>
        <a:lstStyle/>
        <a:p>
          <a:endParaRPr lang="en-US"/>
        </a:p>
      </dgm:t>
    </dgm:pt>
    <dgm:pt modelId="{D29AF9C1-D5E1-4F82-AAAC-6287AC42CCCE}" type="sibTrans" cxnId="{D5496272-6A8E-4539-B218-E8902256A0FB}">
      <dgm:prSet/>
      <dgm:spPr/>
      <dgm:t>
        <a:bodyPr/>
        <a:lstStyle/>
        <a:p>
          <a:endParaRPr lang="en-US"/>
        </a:p>
      </dgm:t>
    </dgm:pt>
    <dgm:pt modelId="{D228EDFD-D383-4E9F-9A75-90D05BFA04B9}">
      <dgm:prSet/>
      <dgm:spPr/>
      <dgm:t>
        <a:bodyPr/>
        <a:lstStyle/>
        <a:p>
          <a:endParaRPr lang="en-US"/>
        </a:p>
      </dgm:t>
    </dgm:pt>
    <dgm:pt modelId="{473F5192-3E51-4596-A0EF-CEF5EC0FCB5D}" type="parTrans" cxnId="{FD6ADF08-3FD2-415A-B816-98CF1C1AEA5D}">
      <dgm:prSet/>
      <dgm:spPr/>
      <dgm:t>
        <a:bodyPr/>
        <a:lstStyle/>
        <a:p>
          <a:endParaRPr lang="en-US"/>
        </a:p>
      </dgm:t>
    </dgm:pt>
    <dgm:pt modelId="{D2AA961B-B678-4848-BD68-E754858AB1FC}" type="sibTrans" cxnId="{FD6ADF08-3FD2-415A-B816-98CF1C1AEA5D}">
      <dgm:prSet/>
      <dgm:spPr/>
      <dgm:t>
        <a:bodyPr/>
        <a:lstStyle/>
        <a:p>
          <a:endParaRPr lang="en-US"/>
        </a:p>
      </dgm:t>
    </dgm:pt>
    <dgm:pt modelId="{B7450FE6-FDAC-45AA-9D88-244F4BC70525}">
      <dgm:prSet/>
      <dgm:spPr>
        <a:blipFill dpi="0" rotWithShape="1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8ABDBE76-F412-4425-988C-CCEFF87DFE8F}" type="parTrans" cxnId="{41E338FD-DB55-4AEE-B364-39962DFAAA3F}">
      <dgm:prSet/>
      <dgm:spPr>
        <a:ln w="76200"/>
      </dgm:spPr>
      <dgm:t>
        <a:bodyPr/>
        <a:lstStyle/>
        <a:p>
          <a:endParaRPr lang="en-US"/>
        </a:p>
      </dgm:t>
    </dgm:pt>
    <dgm:pt modelId="{A4DB327F-AEC2-40D5-90ED-EBD5C4AF40FE}" type="sibTrans" cxnId="{41E338FD-DB55-4AEE-B364-39962DFAAA3F}">
      <dgm:prSet/>
      <dgm:spPr/>
      <dgm:t>
        <a:bodyPr/>
        <a:lstStyle/>
        <a:p>
          <a:endParaRPr lang="en-US"/>
        </a:p>
      </dgm:t>
    </dgm:pt>
    <dgm:pt modelId="{AB4D73AC-55A6-4C91-83A5-6C2612F1F73E}" type="pres">
      <dgm:prSet presAssocID="{8542985F-1F15-46A1-BFB5-6BE1578765A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230D5F-EACE-4822-BEEC-BF05BFAD34D1}" type="pres">
      <dgm:prSet presAssocID="{98EF8D92-9220-4E93-9AF9-C6284F169BAC}" presName="centerShape" presStyleLbl="node0" presStyleIdx="0" presStyleCnt="1" custLinFactNeighborX="16300" custLinFactNeighborY="-193"/>
      <dgm:spPr/>
      <dgm:t>
        <a:bodyPr/>
        <a:lstStyle/>
        <a:p>
          <a:endParaRPr lang="en-US"/>
        </a:p>
      </dgm:t>
    </dgm:pt>
    <dgm:pt modelId="{7466240F-AA89-4F69-9449-582BB963560C}" type="pres">
      <dgm:prSet presAssocID="{149236B3-E635-4DEC-84EF-DE6F7009C2F3}" presName="Name9" presStyleLbl="parChTrans1D2" presStyleIdx="0" presStyleCnt="5"/>
      <dgm:spPr/>
      <dgm:t>
        <a:bodyPr/>
        <a:lstStyle/>
        <a:p>
          <a:endParaRPr lang="en-US"/>
        </a:p>
      </dgm:t>
    </dgm:pt>
    <dgm:pt modelId="{0E3B0B0B-19C1-42E0-97BF-8746D4588794}" type="pres">
      <dgm:prSet presAssocID="{149236B3-E635-4DEC-84EF-DE6F7009C2F3}" presName="connTx" presStyleLbl="parChTrans1D2" presStyleIdx="0" presStyleCnt="5"/>
      <dgm:spPr/>
      <dgm:t>
        <a:bodyPr/>
        <a:lstStyle/>
        <a:p>
          <a:endParaRPr lang="en-US"/>
        </a:p>
      </dgm:t>
    </dgm:pt>
    <dgm:pt modelId="{2D5AEBBB-CC63-4F8D-8C3C-0445A3338AAB}" type="pres">
      <dgm:prSet presAssocID="{AD4A3E59-804E-4F2F-B6C7-CBEC4EBEF65B}" presName="node" presStyleLbl="node1" presStyleIdx="0" presStyleCnt="5" custScaleX="107563" custScaleY="111722" custRadScaleRad="89185" custRadScaleInc="156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5D708D-14DA-4BF6-B7E2-3CEDC466BE38}" type="pres">
      <dgm:prSet presAssocID="{8EAD6237-D807-42E9-8542-2EBAB54DB8D5}" presName="Name9" presStyleLbl="parChTrans1D2" presStyleIdx="1" presStyleCnt="5"/>
      <dgm:spPr/>
      <dgm:t>
        <a:bodyPr/>
        <a:lstStyle/>
        <a:p>
          <a:endParaRPr lang="en-US"/>
        </a:p>
      </dgm:t>
    </dgm:pt>
    <dgm:pt modelId="{B42EAE05-9FBA-4B5F-BC06-A87DD32C44D1}" type="pres">
      <dgm:prSet presAssocID="{8EAD6237-D807-42E9-8542-2EBAB54DB8D5}" presName="connTx" presStyleLbl="parChTrans1D2" presStyleIdx="1" presStyleCnt="5"/>
      <dgm:spPr/>
      <dgm:t>
        <a:bodyPr/>
        <a:lstStyle/>
        <a:p>
          <a:endParaRPr lang="en-US"/>
        </a:p>
      </dgm:t>
    </dgm:pt>
    <dgm:pt modelId="{E7B52DED-069D-448A-BEB6-83D77FA170E3}" type="pres">
      <dgm:prSet presAssocID="{57171186-BE70-4996-A79F-80A1079E3F7B}" presName="node" presStyleLbl="node1" presStyleIdx="1" presStyleCnt="5" custScaleX="102212" custScaleY="109859" custRadScaleRad="131552" custRadScaleInc="-152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94864-B05B-4496-A332-86ED6B1ABD10}" type="pres">
      <dgm:prSet presAssocID="{8ABDBE76-F412-4425-988C-CCEFF87DFE8F}" presName="Name9" presStyleLbl="parChTrans1D2" presStyleIdx="2" presStyleCnt="5"/>
      <dgm:spPr/>
      <dgm:t>
        <a:bodyPr/>
        <a:lstStyle/>
        <a:p>
          <a:endParaRPr lang="en-US"/>
        </a:p>
      </dgm:t>
    </dgm:pt>
    <dgm:pt modelId="{7E62C303-5A95-4FF6-ADE9-A03337CDD5D5}" type="pres">
      <dgm:prSet presAssocID="{8ABDBE76-F412-4425-988C-CCEFF87DFE8F}" presName="connTx" presStyleLbl="parChTrans1D2" presStyleIdx="2" presStyleCnt="5"/>
      <dgm:spPr/>
      <dgm:t>
        <a:bodyPr/>
        <a:lstStyle/>
        <a:p>
          <a:endParaRPr lang="en-US"/>
        </a:p>
      </dgm:t>
    </dgm:pt>
    <dgm:pt modelId="{F08BA565-202C-49C0-BBE6-1C2715E3018E}" type="pres">
      <dgm:prSet presAssocID="{B7450FE6-FDAC-45AA-9D88-244F4BC70525}" presName="node" presStyleLbl="node1" presStyleIdx="2" presStyleCnt="5" custScaleX="94044" custScaleY="100400" custRadScaleRad="119080" custRadScaleInc="-681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6EF633-B459-49C4-8B7E-2ACC94070E0D}" type="pres">
      <dgm:prSet presAssocID="{050CD93F-7836-4553-A699-0EC542B2A364}" presName="Name9" presStyleLbl="parChTrans1D2" presStyleIdx="3" presStyleCnt="5"/>
      <dgm:spPr/>
      <dgm:t>
        <a:bodyPr/>
        <a:lstStyle/>
        <a:p>
          <a:endParaRPr lang="en-US"/>
        </a:p>
      </dgm:t>
    </dgm:pt>
    <dgm:pt modelId="{1FB66FC4-3E97-492E-A53B-590F5D4F0067}" type="pres">
      <dgm:prSet presAssocID="{050CD93F-7836-4553-A699-0EC542B2A364}" presName="connTx" presStyleLbl="parChTrans1D2" presStyleIdx="3" presStyleCnt="5"/>
      <dgm:spPr/>
      <dgm:t>
        <a:bodyPr/>
        <a:lstStyle/>
        <a:p>
          <a:endParaRPr lang="en-US"/>
        </a:p>
      </dgm:t>
    </dgm:pt>
    <dgm:pt modelId="{F18BBE45-D4D2-4FF7-9EFA-B1D9C6DFCE8E}" type="pres">
      <dgm:prSet presAssocID="{8C3172D6-A7F2-411C-A85B-462B54D11FFB}" presName="node" presStyleLbl="node1" presStyleIdx="3" presStyleCnt="5" custScaleX="104512" custScaleY="104562" custRadScaleRad="74980" custRadScaleInc="285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60CE89-BD29-416C-A9BB-B5E8459035C7}" type="pres">
      <dgm:prSet presAssocID="{D6D3070D-64F5-45CD-9E8C-B9363D3AE6B1}" presName="Name9" presStyleLbl="parChTrans1D2" presStyleIdx="4" presStyleCnt="5"/>
      <dgm:spPr/>
      <dgm:t>
        <a:bodyPr/>
        <a:lstStyle/>
        <a:p>
          <a:endParaRPr lang="en-US"/>
        </a:p>
      </dgm:t>
    </dgm:pt>
    <dgm:pt modelId="{9D19A674-95C2-4BDA-9897-F606C682DD28}" type="pres">
      <dgm:prSet presAssocID="{D6D3070D-64F5-45CD-9E8C-B9363D3AE6B1}" presName="connTx" presStyleLbl="parChTrans1D2" presStyleIdx="4" presStyleCnt="5"/>
      <dgm:spPr/>
      <dgm:t>
        <a:bodyPr/>
        <a:lstStyle/>
        <a:p>
          <a:endParaRPr lang="en-US"/>
        </a:p>
      </dgm:t>
    </dgm:pt>
    <dgm:pt modelId="{1B67A5BA-3502-4925-95DD-20E30B766D6E}" type="pres">
      <dgm:prSet presAssocID="{9D1A9EF2-9846-44C8-846D-F7ED103C6626}" presName="node" presStyleLbl="node1" presStyleIdx="4" presStyleCnt="5" custScaleX="107012" custScaleY="89818" custRadScaleRad="76757" custRadScaleInc="420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496272-6A8E-4539-B218-E8902256A0FB}" srcId="{8542985F-1F15-46A1-BFB5-6BE1578765AF}" destId="{D497EBBC-8AA7-453D-9880-45A6111111CB}" srcOrd="5" destOrd="0" parTransId="{2142CCF7-F178-448E-A841-359C736D93BA}" sibTransId="{D29AF9C1-D5E1-4F82-AAAC-6287AC42CCCE}"/>
    <dgm:cxn modelId="{864494DB-F40D-48D0-88F2-86235F8EC519}" srcId="{98EF8D92-9220-4E93-9AF9-C6284F169BAC}" destId="{9D1A9EF2-9846-44C8-846D-F7ED103C6626}" srcOrd="4" destOrd="0" parTransId="{D6D3070D-64F5-45CD-9E8C-B9363D3AE6B1}" sibTransId="{649582C0-F11C-4524-A98E-22E0BB44A714}"/>
    <dgm:cxn modelId="{54A474A2-BD3E-41C0-8773-82E55D683EAD}" type="presOf" srcId="{D6D3070D-64F5-45CD-9E8C-B9363D3AE6B1}" destId="{F660CE89-BD29-416C-A9BB-B5E8459035C7}" srcOrd="0" destOrd="0" presId="urn:microsoft.com/office/officeart/2005/8/layout/radial1"/>
    <dgm:cxn modelId="{B11A51A8-738C-471B-AAFF-663039ABAC99}" srcId="{8542985F-1F15-46A1-BFB5-6BE1578765AF}" destId="{98EF8D92-9220-4E93-9AF9-C6284F169BAC}" srcOrd="0" destOrd="0" parTransId="{A0650885-CCFC-46ED-A289-E2288E888583}" sibTransId="{39DCD9BC-FA4F-4554-AAE3-A7210DAF0B21}"/>
    <dgm:cxn modelId="{41948F0C-B20E-4F80-A7D4-C0A12680D233}" srcId="{8542985F-1F15-46A1-BFB5-6BE1578765AF}" destId="{BB768607-3E37-4DEE-A853-F5D08A64F2AD}" srcOrd="4" destOrd="0" parTransId="{560B989C-9453-4826-8E74-5A9A132B6AB4}" sibTransId="{F71BCB4C-93C3-4D2D-8FB2-95303885EBC7}"/>
    <dgm:cxn modelId="{41E338FD-DB55-4AEE-B364-39962DFAAA3F}" srcId="{98EF8D92-9220-4E93-9AF9-C6284F169BAC}" destId="{B7450FE6-FDAC-45AA-9D88-244F4BC70525}" srcOrd="2" destOrd="0" parTransId="{8ABDBE76-F412-4425-988C-CCEFF87DFE8F}" sibTransId="{A4DB327F-AEC2-40D5-90ED-EBD5C4AF40FE}"/>
    <dgm:cxn modelId="{E215C213-7330-4207-BC23-34FC27CB9BCE}" srcId="{98EF8D92-9220-4E93-9AF9-C6284F169BAC}" destId="{8C3172D6-A7F2-411C-A85B-462B54D11FFB}" srcOrd="3" destOrd="0" parTransId="{050CD93F-7836-4553-A699-0EC542B2A364}" sibTransId="{6F58AAEA-F389-4EC6-94DF-D3CC3504A002}"/>
    <dgm:cxn modelId="{98C413A6-3290-4ABF-98E9-6A9FAA1A9AD0}" type="presOf" srcId="{8ABDBE76-F412-4425-988C-CCEFF87DFE8F}" destId="{7E62C303-5A95-4FF6-ADE9-A03337CDD5D5}" srcOrd="1" destOrd="0" presId="urn:microsoft.com/office/officeart/2005/8/layout/radial1"/>
    <dgm:cxn modelId="{FD6ADF08-3FD2-415A-B816-98CF1C1AEA5D}" srcId="{8542985F-1F15-46A1-BFB5-6BE1578765AF}" destId="{D228EDFD-D383-4E9F-9A75-90D05BFA04B9}" srcOrd="6" destOrd="0" parTransId="{473F5192-3E51-4596-A0EF-CEF5EC0FCB5D}" sibTransId="{D2AA961B-B678-4848-BD68-E754858AB1FC}"/>
    <dgm:cxn modelId="{02EF01D5-3549-402A-B3B1-B61818B40BA7}" type="presOf" srcId="{B7450FE6-FDAC-45AA-9D88-244F4BC70525}" destId="{F08BA565-202C-49C0-BBE6-1C2715E3018E}" srcOrd="0" destOrd="0" presId="urn:microsoft.com/office/officeart/2005/8/layout/radial1"/>
    <dgm:cxn modelId="{2D09E8C0-CED9-4DDA-AD39-BED7939667B7}" type="presOf" srcId="{98EF8D92-9220-4E93-9AF9-C6284F169BAC}" destId="{40230D5F-EACE-4822-BEEC-BF05BFAD34D1}" srcOrd="0" destOrd="0" presId="urn:microsoft.com/office/officeart/2005/8/layout/radial1"/>
    <dgm:cxn modelId="{5DFC364B-C398-4114-BADA-A0737CB5DFBB}" type="presOf" srcId="{8C3172D6-A7F2-411C-A85B-462B54D11FFB}" destId="{F18BBE45-D4D2-4FF7-9EFA-B1D9C6DFCE8E}" srcOrd="0" destOrd="0" presId="urn:microsoft.com/office/officeart/2005/8/layout/radial1"/>
    <dgm:cxn modelId="{7D68353A-AEBC-421F-A8CC-A779C5EE5424}" srcId="{98EF8D92-9220-4E93-9AF9-C6284F169BAC}" destId="{57171186-BE70-4996-A79F-80A1079E3F7B}" srcOrd="1" destOrd="0" parTransId="{8EAD6237-D807-42E9-8542-2EBAB54DB8D5}" sibTransId="{8DDC5243-6602-4E9E-A174-4449AA85518A}"/>
    <dgm:cxn modelId="{42453A23-47FD-4439-B16D-40BF2F96EAF1}" srcId="{98EF8D92-9220-4E93-9AF9-C6284F169BAC}" destId="{AD4A3E59-804E-4F2F-B6C7-CBEC4EBEF65B}" srcOrd="0" destOrd="0" parTransId="{149236B3-E635-4DEC-84EF-DE6F7009C2F3}" sibTransId="{CB8275B4-C0A6-4FF3-9BBE-C490B4FF52F5}"/>
    <dgm:cxn modelId="{EFCF05AD-B05A-42F8-8215-E120331C014D}" type="presOf" srcId="{8EAD6237-D807-42E9-8542-2EBAB54DB8D5}" destId="{C75D708D-14DA-4BF6-B7E2-3CEDC466BE38}" srcOrd="0" destOrd="0" presId="urn:microsoft.com/office/officeart/2005/8/layout/radial1"/>
    <dgm:cxn modelId="{9F987AA5-C6A9-42E3-9D1B-5F3A5B89512B}" type="presOf" srcId="{8EAD6237-D807-42E9-8542-2EBAB54DB8D5}" destId="{B42EAE05-9FBA-4B5F-BC06-A87DD32C44D1}" srcOrd="1" destOrd="0" presId="urn:microsoft.com/office/officeart/2005/8/layout/radial1"/>
    <dgm:cxn modelId="{2CD80183-6AFE-4CB9-BE72-8028A1965586}" type="presOf" srcId="{57171186-BE70-4996-A79F-80A1079E3F7B}" destId="{E7B52DED-069D-448A-BEB6-83D77FA170E3}" srcOrd="0" destOrd="0" presId="urn:microsoft.com/office/officeart/2005/8/layout/radial1"/>
    <dgm:cxn modelId="{00050295-65F4-4D8E-B7EF-5A104F0B69E1}" srcId="{8542985F-1F15-46A1-BFB5-6BE1578765AF}" destId="{2E19D1C0-1062-4EE1-AFE1-6A63FFD3C2C9}" srcOrd="3" destOrd="0" parTransId="{7E1CFA7D-9EEE-4A8F-9209-C7C129F7335B}" sibTransId="{474C596A-2F30-49EB-BC6F-0FA872A526E5}"/>
    <dgm:cxn modelId="{2BED3FE8-EDDA-4371-A97F-77EE1CE9A40E}" type="presOf" srcId="{149236B3-E635-4DEC-84EF-DE6F7009C2F3}" destId="{0E3B0B0B-19C1-42E0-97BF-8746D4588794}" srcOrd="1" destOrd="0" presId="urn:microsoft.com/office/officeart/2005/8/layout/radial1"/>
    <dgm:cxn modelId="{97E0E3A1-3AD9-48A8-A24E-F6F4577A5E98}" type="presOf" srcId="{149236B3-E635-4DEC-84EF-DE6F7009C2F3}" destId="{7466240F-AA89-4F69-9449-582BB963560C}" srcOrd="0" destOrd="0" presId="urn:microsoft.com/office/officeart/2005/8/layout/radial1"/>
    <dgm:cxn modelId="{F2FF9BA1-CF69-4720-8B91-198EBD7AEE2D}" type="presOf" srcId="{8542985F-1F15-46A1-BFB5-6BE1578765AF}" destId="{AB4D73AC-55A6-4C91-83A5-6C2612F1F73E}" srcOrd="0" destOrd="0" presId="urn:microsoft.com/office/officeart/2005/8/layout/radial1"/>
    <dgm:cxn modelId="{73B902BC-288A-440D-92C7-C17D3CD052C4}" type="presOf" srcId="{AD4A3E59-804E-4F2F-B6C7-CBEC4EBEF65B}" destId="{2D5AEBBB-CC63-4F8D-8C3C-0445A3338AAB}" srcOrd="0" destOrd="0" presId="urn:microsoft.com/office/officeart/2005/8/layout/radial1"/>
    <dgm:cxn modelId="{1186B37E-17FE-4EF3-9383-54E46C077112}" srcId="{8542985F-1F15-46A1-BFB5-6BE1578765AF}" destId="{DAD9B5DB-6637-48FA-974C-3A9E32273B28}" srcOrd="1" destOrd="0" parTransId="{14AF60B2-38C1-49CC-8640-A57E65DB460C}" sibTransId="{F832D1C1-05D4-40DE-8B7A-3862CB0F1633}"/>
    <dgm:cxn modelId="{F07CA02E-9721-4EF4-ABA5-1CF1D5B8D8B2}" type="presOf" srcId="{D6D3070D-64F5-45CD-9E8C-B9363D3AE6B1}" destId="{9D19A674-95C2-4BDA-9897-F606C682DD28}" srcOrd="1" destOrd="0" presId="urn:microsoft.com/office/officeart/2005/8/layout/radial1"/>
    <dgm:cxn modelId="{867F36EB-DF0E-4835-B003-BC46FAC26C2F}" type="presOf" srcId="{050CD93F-7836-4553-A699-0EC542B2A364}" destId="{FE6EF633-B459-49C4-8B7E-2ACC94070E0D}" srcOrd="0" destOrd="0" presId="urn:microsoft.com/office/officeart/2005/8/layout/radial1"/>
    <dgm:cxn modelId="{6B945887-C87E-402C-B7A7-F189766329FC}" srcId="{8542985F-1F15-46A1-BFB5-6BE1578765AF}" destId="{A69C8A53-BB67-4847-96B9-92514833F9CD}" srcOrd="2" destOrd="0" parTransId="{4FC18E63-2354-49EF-AE4B-3919607F6CF5}" sibTransId="{572EC78C-7706-4198-9AFB-A0132F12F255}"/>
    <dgm:cxn modelId="{87D37D00-85A9-4CC0-8A8B-FB296D9A3E40}" type="presOf" srcId="{9D1A9EF2-9846-44C8-846D-F7ED103C6626}" destId="{1B67A5BA-3502-4925-95DD-20E30B766D6E}" srcOrd="0" destOrd="0" presId="urn:microsoft.com/office/officeart/2005/8/layout/radial1"/>
    <dgm:cxn modelId="{76FD1F95-5386-4A35-814A-AA544936D907}" type="presOf" srcId="{8ABDBE76-F412-4425-988C-CCEFF87DFE8F}" destId="{01594864-B05B-4496-A332-86ED6B1ABD10}" srcOrd="0" destOrd="0" presId="urn:microsoft.com/office/officeart/2005/8/layout/radial1"/>
    <dgm:cxn modelId="{B1CE1AD0-E80F-4CFC-B0E8-963EFA746443}" type="presOf" srcId="{050CD93F-7836-4553-A699-0EC542B2A364}" destId="{1FB66FC4-3E97-492E-A53B-590F5D4F0067}" srcOrd="1" destOrd="0" presId="urn:microsoft.com/office/officeart/2005/8/layout/radial1"/>
    <dgm:cxn modelId="{FEFF1FF1-142C-4EED-9A52-8941B7F44663}" type="presParOf" srcId="{AB4D73AC-55A6-4C91-83A5-6C2612F1F73E}" destId="{40230D5F-EACE-4822-BEEC-BF05BFAD34D1}" srcOrd="0" destOrd="0" presId="urn:microsoft.com/office/officeart/2005/8/layout/radial1"/>
    <dgm:cxn modelId="{B703F3B1-DC74-4815-9DEE-D87AD9F00018}" type="presParOf" srcId="{AB4D73AC-55A6-4C91-83A5-6C2612F1F73E}" destId="{7466240F-AA89-4F69-9449-582BB963560C}" srcOrd="1" destOrd="0" presId="urn:microsoft.com/office/officeart/2005/8/layout/radial1"/>
    <dgm:cxn modelId="{C0008DAC-0011-4FDB-B001-588ADA777E54}" type="presParOf" srcId="{7466240F-AA89-4F69-9449-582BB963560C}" destId="{0E3B0B0B-19C1-42E0-97BF-8746D4588794}" srcOrd="0" destOrd="0" presId="urn:microsoft.com/office/officeart/2005/8/layout/radial1"/>
    <dgm:cxn modelId="{236B7390-FE7B-47BF-BA39-A54692AAD30A}" type="presParOf" srcId="{AB4D73AC-55A6-4C91-83A5-6C2612F1F73E}" destId="{2D5AEBBB-CC63-4F8D-8C3C-0445A3338AAB}" srcOrd="2" destOrd="0" presId="urn:microsoft.com/office/officeart/2005/8/layout/radial1"/>
    <dgm:cxn modelId="{3CC52899-12E8-47AC-9E59-8525C21441A5}" type="presParOf" srcId="{AB4D73AC-55A6-4C91-83A5-6C2612F1F73E}" destId="{C75D708D-14DA-4BF6-B7E2-3CEDC466BE38}" srcOrd="3" destOrd="0" presId="urn:microsoft.com/office/officeart/2005/8/layout/radial1"/>
    <dgm:cxn modelId="{8CB8FCF8-B001-4A89-8DAE-E82C89E09AD7}" type="presParOf" srcId="{C75D708D-14DA-4BF6-B7E2-3CEDC466BE38}" destId="{B42EAE05-9FBA-4B5F-BC06-A87DD32C44D1}" srcOrd="0" destOrd="0" presId="urn:microsoft.com/office/officeart/2005/8/layout/radial1"/>
    <dgm:cxn modelId="{C1BDC176-31EE-4544-B458-399922112E83}" type="presParOf" srcId="{AB4D73AC-55A6-4C91-83A5-6C2612F1F73E}" destId="{E7B52DED-069D-448A-BEB6-83D77FA170E3}" srcOrd="4" destOrd="0" presId="urn:microsoft.com/office/officeart/2005/8/layout/radial1"/>
    <dgm:cxn modelId="{FE500835-7F7C-4302-94F9-E69945D2741A}" type="presParOf" srcId="{AB4D73AC-55A6-4C91-83A5-6C2612F1F73E}" destId="{01594864-B05B-4496-A332-86ED6B1ABD10}" srcOrd="5" destOrd="0" presId="urn:microsoft.com/office/officeart/2005/8/layout/radial1"/>
    <dgm:cxn modelId="{EA133B10-7CCE-473A-9195-0ECBD34E6C96}" type="presParOf" srcId="{01594864-B05B-4496-A332-86ED6B1ABD10}" destId="{7E62C303-5A95-4FF6-ADE9-A03337CDD5D5}" srcOrd="0" destOrd="0" presId="urn:microsoft.com/office/officeart/2005/8/layout/radial1"/>
    <dgm:cxn modelId="{3042E4D8-64A3-48F5-A1BA-B72BC8765126}" type="presParOf" srcId="{AB4D73AC-55A6-4C91-83A5-6C2612F1F73E}" destId="{F08BA565-202C-49C0-BBE6-1C2715E3018E}" srcOrd="6" destOrd="0" presId="urn:microsoft.com/office/officeart/2005/8/layout/radial1"/>
    <dgm:cxn modelId="{D6A836AC-6D6E-4BFC-9D83-A679341D91B8}" type="presParOf" srcId="{AB4D73AC-55A6-4C91-83A5-6C2612F1F73E}" destId="{FE6EF633-B459-49C4-8B7E-2ACC94070E0D}" srcOrd="7" destOrd="0" presId="urn:microsoft.com/office/officeart/2005/8/layout/radial1"/>
    <dgm:cxn modelId="{2EFBBC64-B8FA-4BDB-AF90-E7915270ECB1}" type="presParOf" srcId="{FE6EF633-B459-49C4-8B7E-2ACC94070E0D}" destId="{1FB66FC4-3E97-492E-A53B-590F5D4F0067}" srcOrd="0" destOrd="0" presId="urn:microsoft.com/office/officeart/2005/8/layout/radial1"/>
    <dgm:cxn modelId="{2248F011-7F35-4E3C-B326-AE9543EF9088}" type="presParOf" srcId="{AB4D73AC-55A6-4C91-83A5-6C2612F1F73E}" destId="{F18BBE45-D4D2-4FF7-9EFA-B1D9C6DFCE8E}" srcOrd="8" destOrd="0" presId="urn:microsoft.com/office/officeart/2005/8/layout/radial1"/>
    <dgm:cxn modelId="{ED7066D7-59DE-4C44-8B70-B91ACC7D4DE1}" type="presParOf" srcId="{AB4D73AC-55A6-4C91-83A5-6C2612F1F73E}" destId="{F660CE89-BD29-416C-A9BB-B5E8459035C7}" srcOrd="9" destOrd="0" presId="urn:microsoft.com/office/officeart/2005/8/layout/radial1"/>
    <dgm:cxn modelId="{D16970E3-0810-4CC9-BD65-540BB09C61DA}" type="presParOf" srcId="{F660CE89-BD29-416C-A9BB-B5E8459035C7}" destId="{9D19A674-95C2-4BDA-9897-F606C682DD28}" srcOrd="0" destOrd="0" presId="urn:microsoft.com/office/officeart/2005/8/layout/radial1"/>
    <dgm:cxn modelId="{2D3786B8-45E3-4D46-A2C5-3BB9A85B580E}" type="presParOf" srcId="{AB4D73AC-55A6-4C91-83A5-6C2612F1F73E}" destId="{1B67A5BA-3502-4925-95DD-20E30B766D6E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230D5F-EACE-4822-BEEC-BF05BFAD34D1}">
      <dsp:nvSpPr>
        <dsp:cNvPr id="0" name=""/>
        <dsp:cNvSpPr/>
      </dsp:nvSpPr>
      <dsp:spPr>
        <a:xfrm>
          <a:off x="4314077" y="2209812"/>
          <a:ext cx="1679674" cy="1679674"/>
        </a:xfrm>
        <a:prstGeom prst="ellips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857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800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  <a:r>
            <a:rPr lang="bn-BD" sz="1800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দূষণের ফলে যেসব রোগ হয়</a:t>
          </a:r>
          <a:endParaRPr lang="en-US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560060" y="2455795"/>
        <a:ext cx="1187708" cy="1187708"/>
      </dsp:txXfrm>
    </dsp:sp>
    <dsp:sp modelId="{7466240F-AA89-4F69-9449-582BB963560C}">
      <dsp:nvSpPr>
        <dsp:cNvPr id="0" name=""/>
        <dsp:cNvSpPr/>
      </dsp:nvSpPr>
      <dsp:spPr>
        <a:xfrm rot="15294304">
          <a:off x="4794106" y="2113612"/>
          <a:ext cx="223891" cy="34189"/>
        </a:xfrm>
        <a:custGeom>
          <a:avLst/>
          <a:gdLst/>
          <a:ahLst/>
          <a:cxnLst/>
          <a:rect l="0" t="0" r="0" b="0"/>
          <a:pathLst>
            <a:path>
              <a:moveTo>
                <a:pt x="0" y="17094"/>
              </a:moveTo>
              <a:lnTo>
                <a:pt x="223891" y="17094"/>
              </a:lnTo>
            </a:path>
          </a:pathLst>
        </a:custGeom>
        <a:noFill/>
        <a:ln w="762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900454" y="2125110"/>
        <a:ext cx="11194" cy="11194"/>
      </dsp:txXfrm>
    </dsp:sp>
    <dsp:sp modelId="{2D5AEBBB-CC63-4F8D-8C3C-0445A3338AAB}">
      <dsp:nvSpPr>
        <dsp:cNvPr id="0" name=""/>
        <dsp:cNvSpPr/>
      </dsp:nvSpPr>
      <dsp:spPr>
        <a:xfrm>
          <a:off x="3729848" y="180844"/>
          <a:ext cx="1806708" cy="1876566"/>
        </a:xfrm>
        <a:prstGeom prst="ellipse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solidFill>
              <a:schemeClr val="accent2"/>
            </a:solidFill>
          </a:endParaRPr>
        </a:p>
      </dsp:txBody>
      <dsp:txXfrm>
        <a:off x="3994434" y="455661"/>
        <a:ext cx="1277536" cy="1326932"/>
      </dsp:txXfrm>
    </dsp:sp>
    <dsp:sp modelId="{C75D708D-14DA-4BF6-B7E2-3CEDC466BE38}">
      <dsp:nvSpPr>
        <dsp:cNvPr id="0" name=""/>
        <dsp:cNvSpPr/>
      </dsp:nvSpPr>
      <dsp:spPr>
        <a:xfrm rot="19765813">
          <a:off x="5840824" y="2472965"/>
          <a:ext cx="520888" cy="34189"/>
        </a:xfrm>
        <a:custGeom>
          <a:avLst/>
          <a:gdLst/>
          <a:ahLst/>
          <a:cxnLst/>
          <a:rect l="0" t="0" r="0" b="0"/>
          <a:pathLst>
            <a:path>
              <a:moveTo>
                <a:pt x="0" y="17094"/>
              </a:moveTo>
              <a:lnTo>
                <a:pt x="520888" y="17094"/>
              </a:lnTo>
            </a:path>
          </a:pathLst>
        </a:custGeom>
        <a:noFill/>
        <a:ln w="762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088246" y="2477038"/>
        <a:ext cx="26044" cy="26044"/>
      </dsp:txXfrm>
    </dsp:sp>
    <dsp:sp modelId="{E7B52DED-069D-448A-BEB6-83D77FA170E3}">
      <dsp:nvSpPr>
        <dsp:cNvPr id="0" name=""/>
        <dsp:cNvSpPr/>
      </dsp:nvSpPr>
      <dsp:spPr>
        <a:xfrm>
          <a:off x="6219391" y="990595"/>
          <a:ext cx="1716829" cy="1845273"/>
        </a:xfrm>
        <a:prstGeom prst="ellipse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6470815" y="1260829"/>
        <a:ext cx="1213981" cy="1304805"/>
      </dsp:txXfrm>
    </dsp:sp>
    <dsp:sp modelId="{01594864-B05B-4496-A332-86ED6B1ABD10}">
      <dsp:nvSpPr>
        <dsp:cNvPr id="0" name=""/>
        <dsp:cNvSpPr/>
      </dsp:nvSpPr>
      <dsp:spPr>
        <a:xfrm rot="2381867">
          <a:off x="5757741" y="3686349"/>
          <a:ext cx="367469" cy="34189"/>
        </a:xfrm>
        <a:custGeom>
          <a:avLst/>
          <a:gdLst/>
          <a:ahLst/>
          <a:cxnLst/>
          <a:rect l="0" t="0" r="0" b="0"/>
          <a:pathLst>
            <a:path>
              <a:moveTo>
                <a:pt x="0" y="17094"/>
              </a:moveTo>
              <a:lnTo>
                <a:pt x="367469" y="17094"/>
              </a:lnTo>
            </a:path>
          </a:pathLst>
        </a:custGeom>
        <a:noFill/>
        <a:ln w="762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932289" y="3694257"/>
        <a:ext cx="18373" cy="18373"/>
      </dsp:txXfrm>
    </dsp:sp>
    <dsp:sp modelId="{F08BA565-202C-49C0-BBE6-1C2715E3018E}">
      <dsp:nvSpPr>
        <dsp:cNvPr id="0" name=""/>
        <dsp:cNvSpPr/>
      </dsp:nvSpPr>
      <dsp:spPr>
        <a:xfrm>
          <a:off x="5916527" y="3495203"/>
          <a:ext cx="1579633" cy="1686393"/>
        </a:xfrm>
        <a:prstGeom prst="ellipse">
          <a:avLst/>
        </a:prstGeom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6147859" y="3742170"/>
        <a:ext cx="1116969" cy="1192459"/>
      </dsp:txXfrm>
    </dsp:sp>
    <dsp:sp modelId="{FE6EF633-B459-49C4-8B7E-2ACC94070E0D}">
      <dsp:nvSpPr>
        <dsp:cNvPr id="0" name=""/>
        <dsp:cNvSpPr/>
      </dsp:nvSpPr>
      <dsp:spPr>
        <a:xfrm rot="8938708">
          <a:off x="3974547" y="3592938"/>
          <a:ext cx="495051" cy="34189"/>
        </a:xfrm>
        <a:custGeom>
          <a:avLst/>
          <a:gdLst/>
          <a:ahLst/>
          <a:cxnLst/>
          <a:rect l="0" t="0" r="0" b="0"/>
          <a:pathLst>
            <a:path>
              <a:moveTo>
                <a:pt x="0" y="17094"/>
              </a:moveTo>
              <a:lnTo>
                <a:pt x="495051" y="17094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209696" y="3597657"/>
        <a:ext cx="24752" cy="24752"/>
      </dsp:txXfrm>
    </dsp:sp>
    <dsp:sp modelId="{F18BBE45-D4D2-4FF7-9EFA-B1D9C6DFCE8E}">
      <dsp:nvSpPr>
        <dsp:cNvPr id="0" name=""/>
        <dsp:cNvSpPr/>
      </dsp:nvSpPr>
      <dsp:spPr>
        <a:xfrm>
          <a:off x="2379931" y="3311852"/>
          <a:ext cx="1755461" cy="1756301"/>
        </a:xfrm>
        <a:prstGeom prst="ellipse">
          <a:avLst/>
        </a:prstGeom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2637012" y="3569056"/>
        <a:ext cx="1241299" cy="1241893"/>
      </dsp:txXfrm>
    </dsp:sp>
    <dsp:sp modelId="{F660CE89-BD29-416C-A9BB-B5E8459035C7}">
      <dsp:nvSpPr>
        <dsp:cNvPr id="0" name=""/>
        <dsp:cNvSpPr/>
      </dsp:nvSpPr>
      <dsp:spPr>
        <a:xfrm rot="12193788">
          <a:off x="3813792" y="2584482"/>
          <a:ext cx="592382" cy="34189"/>
        </a:xfrm>
        <a:custGeom>
          <a:avLst/>
          <a:gdLst/>
          <a:ahLst/>
          <a:cxnLst/>
          <a:rect l="0" t="0" r="0" b="0"/>
          <a:pathLst>
            <a:path>
              <a:moveTo>
                <a:pt x="0" y="17094"/>
              </a:moveTo>
              <a:lnTo>
                <a:pt x="592382" y="17094"/>
              </a:lnTo>
            </a:path>
          </a:pathLst>
        </a:custGeom>
        <a:noFill/>
        <a:ln w="762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095174" y="2586767"/>
        <a:ext cx="29619" cy="29619"/>
      </dsp:txXfrm>
    </dsp:sp>
    <dsp:sp modelId="{1B67A5BA-3502-4925-95DD-20E30B766D6E}">
      <dsp:nvSpPr>
        <dsp:cNvPr id="0" name=""/>
        <dsp:cNvSpPr/>
      </dsp:nvSpPr>
      <dsp:spPr>
        <a:xfrm>
          <a:off x="2138908" y="1386982"/>
          <a:ext cx="1797453" cy="1508650"/>
        </a:xfrm>
        <a:prstGeom prst="ellipse">
          <a:avLst/>
        </a:prstGeom>
        <a:blipFill dpi="0" rotWithShape="1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300" kern="1200" dirty="0"/>
        </a:p>
      </dsp:txBody>
      <dsp:txXfrm>
        <a:off x="2402139" y="1607919"/>
        <a:ext cx="1270991" cy="1066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887C99-A3FD-4586-9F05-C487F8D16AD4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DE199F-38C4-4D86-B714-4EED51495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924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E199F-38C4-4D86-B714-4EED514957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237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E199F-38C4-4D86-B714-4EED514957C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969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4179C-070B-467E-A137-16A3956EAAE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1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5096470"/>
            <a:ext cx="73152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572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sp>
        <p:nvSpPr>
          <p:cNvPr id="16" name="Rectangle 15"/>
          <p:cNvSpPr/>
          <p:nvPr/>
        </p:nvSpPr>
        <p:spPr>
          <a:xfrm>
            <a:off x="415688" y="152400"/>
            <a:ext cx="8617424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en-US" sz="3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bn-IN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2655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 animBg="1"/>
      <p:bldP spid="16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"/>
            <a:ext cx="8153400" cy="46482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TextBox 5"/>
          <p:cNvSpPr txBox="1"/>
          <p:nvPr/>
        </p:nvSpPr>
        <p:spPr>
          <a:xfrm>
            <a:off x="228600" y="5244405"/>
            <a:ext cx="8567738" cy="138499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tx1"/>
            </a:solidFill>
            <a:prstDash val="solid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খোলা পরিবেশ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ের এ সকল দূষিত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পানি ব্যবহার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ের ফলে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মানুষের দেহে বিভিন্ন ধরনের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রোগের জীবাণু সংক্রমণ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ঘটছে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4547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5429071"/>
            <a:ext cx="7848600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175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দৈনন্দিন জীবনের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দুষিত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দুষিত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আক্রান্ত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2000"/>
            <a:ext cx="8763000" cy="441960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3733609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443" y="2552910"/>
            <a:ext cx="3575957" cy="31620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blurRad="6350" stA="50000" endA="300" endPos="90000" dist="508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552911"/>
            <a:ext cx="3619500" cy="31620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blurRad="6350" stA="50000" endA="295" endPos="92000" dist="1016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1143000" y="5997714"/>
            <a:ext cx="2286000" cy="707886"/>
          </a:xfrm>
          <a:prstGeom prst="rect">
            <a:avLst/>
          </a:prstGeom>
          <a:pattFill prst="pct70">
            <a:fgClr>
              <a:srgbClr val="92D050"/>
            </a:fgClr>
            <a:bgClr>
              <a:schemeClr val="bg1"/>
            </a:bgClr>
          </a:patt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ডায়রিয়া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5997714"/>
            <a:ext cx="2286000" cy="707886"/>
          </a:xfrm>
          <a:prstGeom prst="rect">
            <a:avLst/>
          </a:prstGeom>
          <a:pattFill prst="pct75">
            <a:fgClr>
              <a:srgbClr val="92D050"/>
            </a:fgClr>
            <a:bgClr>
              <a:schemeClr val="bg1"/>
            </a:bgClr>
          </a:patt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কলেরা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9972" y="275234"/>
            <a:ext cx="7162800" cy="83099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জীবাণু দ্বারা দূষিত পানির মাধ্যমে যে সকল রোগ ছড়ায় তাদের </a:t>
            </a:r>
            <a:r>
              <a:rPr lang="bn-IN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পানিবাহিত রোগ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বলে 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71600" y="1524000"/>
            <a:ext cx="6248400" cy="70788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rgbClr val="7030A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পানিবাহিত রোগগুলো হলঃ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Left-Right Arrow 1"/>
          <p:cNvSpPr/>
          <p:nvPr/>
        </p:nvSpPr>
        <p:spPr>
          <a:xfrm>
            <a:off x="4038600" y="4133954"/>
            <a:ext cx="1143000" cy="209446"/>
          </a:xfrm>
          <a:prstGeom prst="leftRightArrow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3525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72" y="587514"/>
            <a:ext cx="4588328" cy="459408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 rot="20781126">
            <a:off x="1096736" y="5616714"/>
            <a:ext cx="2286000" cy="584775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চর্ম রোগ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587514"/>
            <a:ext cx="3962400" cy="459408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9" name="TextBox 8"/>
          <p:cNvSpPr txBox="1"/>
          <p:nvPr/>
        </p:nvSpPr>
        <p:spPr>
          <a:xfrm rot="1075080">
            <a:off x="4524571" y="5545960"/>
            <a:ext cx="4114800" cy="461665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আমাশয় ও পেটের পীড়া  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88319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2400"/>
            <a:ext cx="4267200" cy="49530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762001"/>
            <a:ext cx="4352925" cy="4114799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4" name="TextBox 3"/>
          <p:cNvSpPr txBox="1"/>
          <p:nvPr/>
        </p:nvSpPr>
        <p:spPr>
          <a:xfrm>
            <a:off x="533400" y="5769114"/>
            <a:ext cx="3276600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আর্সেনিকোসিস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7400" y="5769114"/>
            <a:ext cx="2214564" cy="70788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জন্ডিস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9177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95407573"/>
              </p:ext>
            </p:extLst>
          </p:nvPr>
        </p:nvGraphicFramePr>
        <p:xfrm>
          <a:off x="178440" y="990600"/>
          <a:ext cx="884312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Left Arrow 4"/>
          <p:cNvSpPr/>
          <p:nvPr/>
        </p:nvSpPr>
        <p:spPr>
          <a:xfrm rot="20069044">
            <a:off x="5669259" y="1117386"/>
            <a:ext cx="1587983" cy="628650"/>
          </a:xfrm>
          <a:prstGeom prst="leftArrow">
            <a:avLst/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1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ডায়রিয়া </a:t>
            </a:r>
            <a:endParaRPr lang="en-US" sz="21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Left Arrow 5"/>
          <p:cNvSpPr/>
          <p:nvPr/>
        </p:nvSpPr>
        <p:spPr>
          <a:xfrm rot="19554780">
            <a:off x="7635108" y="1243706"/>
            <a:ext cx="1367865" cy="628650"/>
          </a:xfrm>
          <a:prstGeom prst="leftArrow">
            <a:avLst/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1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কলেরা</a:t>
            </a:r>
            <a:endParaRPr lang="en-US" sz="21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 rot="1689418">
            <a:off x="652607" y="1522329"/>
            <a:ext cx="1845015" cy="883472"/>
          </a:xfrm>
          <a:prstGeom prst="rightArrow">
            <a:avLst/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জণ্ডিস </a:t>
            </a:r>
            <a:endParaRPr lang="en-US" sz="28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 rot="20060903">
            <a:off x="185292" y="5742262"/>
            <a:ext cx="2512035" cy="685800"/>
          </a:xfrm>
          <a:prstGeom prst="rightArrow">
            <a:avLst/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আর্সেনিকোসিস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Left Arrow 6"/>
          <p:cNvSpPr/>
          <p:nvPr/>
        </p:nvSpPr>
        <p:spPr>
          <a:xfrm rot="1805885">
            <a:off x="7436072" y="5927808"/>
            <a:ext cx="1675525" cy="628650"/>
          </a:xfrm>
          <a:prstGeom prst="leftArrow">
            <a:avLst/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চর্ম রোগ </a:t>
            </a:r>
            <a:r>
              <a:rPr lang="en-US" sz="28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6801" y="216885"/>
            <a:ext cx="7874154" cy="4572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 দূষণের ফলে মানুষ যেসব 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রোগে আক্রান্ত হচ্ছে।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83633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230D5F-EACE-4822-BEEC-BF05BFAD34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40230D5F-EACE-4822-BEEC-BF05BFAD34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40230D5F-EACE-4822-BEEC-BF05BFAD34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40230D5F-EACE-4822-BEEC-BF05BFAD34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66240F-AA89-4F69-9449-582BB96356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7466240F-AA89-4F69-9449-582BB96356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7466240F-AA89-4F69-9449-582BB96356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7466240F-AA89-4F69-9449-582BB96356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D5AEBBB-CC63-4F8D-8C3C-0445A3338A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2D5AEBBB-CC63-4F8D-8C3C-0445A3338A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2D5AEBBB-CC63-4F8D-8C3C-0445A3338A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2D5AEBBB-CC63-4F8D-8C3C-0445A3338A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5D708D-14DA-4BF6-B7E2-3CEDC466BE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C75D708D-14DA-4BF6-B7E2-3CEDC466BE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C75D708D-14DA-4BF6-B7E2-3CEDC466BE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C75D708D-14DA-4BF6-B7E2-3CEDC466BE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B52DED-069D-448A-BEB6-83D77FA17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E7B52DED-069D-448A-BEB6-83D77FA17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E7B52DED-069D-448A-BEB6-83D77FA17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E7B52DED-069D-448A-BEB6-83D77FA170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594864-B05B-4496-A332-86ED6B1ABD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01594864-B05B-4496-A332-86ED6B1ABD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01594864-B05B-4496-A332-86ED6B1ABD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01594864-B05B-4496-A332-86ED6B1ABD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8BA565-202C-49C0-BBE6-1C2715E301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F08BA565-202C-49C0-BBE6-1C2715E301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F08BA565-202C-49C0-BBE6-1C2715E301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F08BA565-202C-49C0-BBE6-1C2715E301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6EF633-B459-49C4-8B7E-2ACC94070E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FE6EF633-B459-49C4-8B7E-2ACC94070E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FE6EF633-B459-49C4-8B7E-2ACC94070E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FE6EF633-B459-49C4-8B7E-2ACC94070E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8BBE45-D4D2-4FF7-9EFA-B1D9C6DFCE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F18BBE45-D4D2-4FF7-9EFA-B1D9C6DFCE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F18BBE45-D4D2-4FF7-9EFA-B1D9C6DFCE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F18BBE45-D4D2-4FF7-9EFA-B1D9C6DFCE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60CE89-BD29-416C-A9BB-B5E845903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F660CE89-BD29-416C-A9BB-B5E845903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F660CE89-BD29-416C-A9BB-B5E845903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F660CE89-BD29-416C-A9BB-B5E8459035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B67A5BA-3502-4925-95DD-20E30B766D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1B67A5BA-3502-4925-95DD-20E30B766D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1B67A5BA-3502-4925-95DD-20E30B766D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1B67A5BA-3502-4925-95DD-20E30B766D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5" grpId="0" animBg="1"/>
      <p:bldP spid="6" grpId="0" animBg="1"/>
      <p:bldP spid="8" grpId="0" animBg="1"/>
      <p:bldP spid="9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66800" y="5522893"/>
            <a:ext cx="7467600" cy="95410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 দূষণে</a:t>
            </a:r>
            <a:r>
              <a:rPr lang="bn-IN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ফলে সৃষ্ট রোগগুলো আমাদের  কী কী ধরনের ক্ষতি করতে পারে ? </a:t>
            </a:r>
            <a:endParaRPr lang="en-US" sz="2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9A80B12-75FD-4D0D-B15A-5114917C5BC9}"/>
              </a:ext>
            </a:extLst>
          </p:cNvPr>
          <p:cNvSpPr/>
          <p:nvPr/>
        </p:nvSpPr>
        <p:spPr>
          <a:xfrm>
            <a:off x="152400" y="808713"/>
            <a:ext cx="6941574" cy="769441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 err="1" smtClean="0">
                <a:ln/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400" b="1" kern="0" dirty="0" smtClean="0">
                <a:ln/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BD" sz="4400" b="1" i="0" u="none" strike="noStrike" kern="0" cap="none" spc="0" normalizeH="0" baseline="0" noProof="0" dirty="0" smtClean="0">
                <a:ln/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দল</a:t>
            </a:r>
            <a:r>
              <a:rPr kumimoji="0" lang="en-US" sz="4400" b="1" i="0" u="none" strike="noStrike" kern="0" cap="none" spc="0" normalizeH="0" baseline="0" noProof="0" dirty="0" err="1">
                <a:ln/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গত</a:t>
            </a:r>
            <a:r>
              <a:rPr kumimoji="0" lang="bn-BD" sz="4400" b="1" i="0" u="none" strike="noStrike" kern="0" cap="none" spc="0" normalizeH="0" baseline="0" noProof="0" dirty="0">
                <a:ln/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BD" sz="4400" b="1" i="0" u="none" strike="noStrike" kern="0" cap="none" spc="0" normalizeH="0" baseline="0" noProof="0" dirty="0" smtClean="0">
                <a:ln/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কাজ</a:t>
            </a:r>
            <a:r>
              <a:rPr kumimoji="0" lang="en-US" sz="4400" b="1" i="0" u="none" strike="noStrike" kern="0" cap="none" spc="0" normalizeH="0" baseline="0" noProof="0" dirty="0" smtClean="0">
                <a:ln/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 smtClean="0">
                <a:ln/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করি</a:t>
            </a:r>
            <a:r>
              <a:rPr kumimoji="0" lang="en-US" sz="4400" b="1" i="0" u="none" strike="noStrike" kern="0" cap="none" spc="0" normalizeH="0" baseline="0" noProof="0" dirty="0" smtClean="0">
                <a:ln/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।</a:t>
            </a:r>
            <a:endParaRPr kumimoji="0" lang="bn-BD" sz="4400" b="1" i="0" u="none" strike="noStrike" kern="0" cap="none" spc="0" normalizeH="0" baseline="0" noProof="0" dirty="0">
              <a:ln/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download.png">
            <a:extLst>
              <a:ext uri="{FF2B5EF4-FFF2-40B4-BE49-F238E27FC236}">
                <a16:creationId xmlns:a16="http://schemas.microsoft.com/office/drawing/2014/main" xmlns="" id="{3D6EEA00-01D5-4A02-AA07-70269A00DF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752600"/>
            <a:ext cx="48006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365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2667000"/>
            <a:ext cx="3962400" cy="1200329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মূল্যায়ণ 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4267200"/>
            <a:ext cx="8610600" cy="1815882"/>
          </a:xfrm>
          <a:prstGeom prst="rect">
            <a:avLst/>
          </a:prstGeom>
          <a:solidFill>
            <a:srgbClr val="FFFF00"/>
          </a:solidFill>
          <a:ln w="57150">
            <a:solidFill>
              <a:srgbClr val="92D050"/>
            </a:solidFill>
            <a:prstDash val="solid"/>
          </a:ln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bn-BD" sz="28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পানি দূষণ কাকে বলে ?</a:t>
            </a:r>
            <a:endParaRPr lang="en-US" sz="2800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AutoNum type="arabicPeriod"/>
            </a:pPr>
            <a:r>
              <a:rPr lang="bn-BD" sz="28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তোমাদের এলাকায়  পানি দূষণের কয়েকটি কারণ বল।</a:t>
            </a:r>
            <a:endParaRPr lang="en-US" sz="2800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3.  </a:t>
            </a:r>
            <a:r>
              <a:rPr lang="bn-IN" sz="28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পানি দূষণের ফলে কী কী রোগ হয় ? এর ক্ষতিকর </a:t>
            </a:r>
          </a:p>
          <a:p>
            <a:r>
              <a:rPr lang="bn-IN" sz="28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   দিকগুলো কী কী ?  </a:t>
            </a:r>
            <a:r>
              <a:rPr lang="bn-BD" sz="28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28600"/>
            <a:ext cx="8229600" cy="14465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এবার তোমরা পাঠ্যপুস্তক বের করে ৩৬-৩৭ পৃষ্ঠা নিরবে পড়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6419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605135"/>
            <a:ext cx="4038600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300" y="3263205"/>
            <a:ext cx="8229600" cy="138499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দূষিত পানির মাধ্যমে জীবাণু কীভাবে আমাদের শরীরে প্রবেশ করে , তোমাদের পাঠ্য বইয়ের আলোকে তার একটি চার্ট তৈরি করে নিয়ে আসবে । </a:t>
            </a:r>
            <a:endParaRPr lang="en-US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429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Diagonal Corner Rectangle 4"/>
          <p:cNvSpPr/>
          <p:nvPr/>
        </p:nvSpPr>
        <p:spPr>
          <a:xfrm>
            <a:off x="876300" y="584636"/>
            <a:ext cx="7543800" cy="914400"/>
          </a:xfrm>
          <a:prstGeom prst="snip2Diag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 সবাইকে আবার দেখা হবে</a:t>
            </a:r>
            <a:endParaRPr lang="en-US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100" dirty="0"/>
          </a:p>
        </p:txBody>
      </p:sp>
      <p:pic>
        <p:nvPicPr>
          <p:cNvPr id="4" name="Picture 8" descr="Bouquet flowers PNG">
            <a:extLst>
              <a:ext uri="{FF2B5EF4-FFF2-40B4-BE49-F238E27FC236}">
                <a16:creationId xmlns:a16="http://schemas.microsoft.com/office/drawing/2014/main" xmlns="" id="{54E8D4AE-5139-DF99-4460-45A1B9F11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95400"/>
            <a:ext cx="4572000" cy="521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BA5D23C-37CE-6945-FC35-F1242188DD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90525" flipH="1">
            <a:off x="2881448" y="4738514"/>
            <a:ext cx="959904" cy="16439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BA5D23C-37CE-6945-FC35-F1242188DD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8681" flipH="1">
            <a:off x="4720465" y="3783000"/>
            <a:ext cx="959904" cy="155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63627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0" y="4004608"/>
            <a:ext cx="4191000" cy="1569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bn-BD" sz="24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IN" sz="24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২য়</a:t>
            </a:r>
            <a:endParaRPr lang="bn-BD" sz="240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24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বিষয়ঃ গণিত</a:t>
            </a:r>
          </a:p>
          <a:p>
            <a:pPr algn="ctr">
              <a:buNone/>
            </a:pPr>
            <a:r>
              <a:rPr lang="bn-BD" sz="24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</a:t>
            </a:r>
            <a:r>
              <a:rPr lang="bn-IN" sz="24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ঠের </a:t>
            </a:r>
            <a:r>
              <a:rPr lang="bn-IN" sz="24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4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4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বাহিত</a:t>
            </a:r>
            <a:r>
              <a:rPr lang="en-US" sz="24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রোগ</a:t>
            </a:r>
            <a:endParaRPr lang="en-US" sz="2400" dirty="0" smtClean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24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24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৪৫মিনিট</a:t>
            </a:r>
            <a:endParaRPr lang="bn-BD" sz="240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29200" y="3087469"/>
            <a:ext cx="3505200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2D05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 </a:t>
            </a:r>
            <a:r>
              <a:rPr lang="bn-IN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D1EA9C-55B4-403B-AA52-74B6F2072AD7}"/>
              </a:ext>
            </a:extLst>
          </p:cNvPr>
          <p:cNvSpPr txBox="1"/>
          <p:nvPr/>
        </p:nvSpPr>
        <p:spPr>
          <a:xfrm>
            <a:off x="2438400" y="304800"/>
            <a:ext cx="4229100" cy="10156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6000" b="1" dirty="0" smtClean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n w="22225">
                <a:solidFill>
                  <a:schemeClr val="tx1"/>
                </a:solidFill>
                <a:prstDash val="solid"/>
              </a:ln>
              <a:gradFill flip="none" rotWithShape="1">
                <a:gsLst>
                  <a:gs pos="37000">
                    <a:schemeClr val="accent4">
                      <a:lumMod val="60000"/>
                      <a:lumOff val="40000"/>
                    </a:schemeClr>
                  </a:gs>
                  <a:gs pos="18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2">
                      <a:lumMod val="75000"/>
                    </a:schemeClr>
                  </a:gs>
                  <a:gs pos="69000">
                    <a:schemeClr val="accent4">
                      <a:lumMod val="60000"/>
                      <a:lumOff val="40000"/>
                    </a:schemeClr>
                  </a:gs>
                  <a:gs pos="53000">
                    <a:schemeClr val="accent1">
                      <a:lumMod val="40000"/>
                      <a:lumOff val="60000"/>
                    </a:schemeClr>
                  </a:gs>
                  <a:gs pos="85000">
                    <a:srgbClr val="FFFF00"/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  <a:lin ang="5400000" scaled="1"/>
                <a:tileRect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8" descr="Bouquet flowers PNG">
            <a:extLst>
              <a:ext uri="{FF2B5EF4-FFF2-40B4-BE49-F238E27FC236}">
                <a16:creationId xmlns:a16="http://schemas.microsoft.com/office/drawing/2014/main" xmlns="" id="{54E8D4AE-5139-DF99-4460-45A1B9F11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155" y="1499036"/>
            <a:ext cx="979045" cy="324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37640"/>
            <a:ext cx="2209308" cy="275336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81000" y="4343400"/>
            <a:ext cx="40462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kern="1200" dirty="0" err="1">
                <a:solidFill>
                  <a:srgbClr val="00B050"/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মোঃ</a:t>
            </a:r>
            <a:r>
              <a:rPr lang="en-US" sz="1800" b="1" kern="1200" dirty="0">
                <a:solidFill>
                  <a:srgbClr val="00B050"/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B050"/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সোয়েল</a:t>
            </a:r>
            <a:r>
              <a:rPr lang="en-US" sz="1800" b="1" kern="1200" dirty="0">
                <a:solidFill>
                  <a:srgbClr val="00B050"/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B050"/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রানা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kern="1200" dirty="0" err="1">
                <a:solidFill>
                  <a:srgbClr val="00B050"/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সহকারী</a:t>
            </a:r>
            <a:r>
              <a:rPr lang="en-US" sz="1800" b="1" kern="1200" dirty="0">
                <a:solidFill>
                  <a:srgbClr val="00B050"/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B050"/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শিক্ষক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kern="1200" dirty="0" err="1">
                <a:solidFill>
                  <a:srgbClr val="00B050"/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বকসা</a:t>
            </a:r>
            <a:r>
              <a:rPr lang="en-US" sz="1800" b="1" kern="1200" dirty="0">
                <a:solidFill>
                  <a:srgbClr val="00B050"/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B050"/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সুন্দরপুর</a:t>
            </a:r>
            <a:r>
              <a:rPr lang="en-US" sz="1800" b="1" kern="1200" dirty="0">
                <a:solidFill>
                  <a:srgbClr val="00B050"/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B050"/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সরকারী</a:t>
            </a:r>
            <a:r>
              <a:rPr lang="en-US" sz="1800" b="1" kern="1200" dirty="0">
                <a:solidFill>
                  <a:srgbClr val="00B050"/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B050"/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প্রাথমিক</a:t>
            </a:r>
            <a:r>
              <a:rPr lang="en-US" sz="1800" b="1" kern="1200" dirty="0">
                <a:solidFill>
                  <a:srgbClr val="00B050"/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B050"/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বিদ্যালয়</a:t>
            </a:r>
            <a:r>
              <a:rPr lang="en-US" sz="1800" b="1" kern="1200" dirty="0">
                <a:solidFill>
                  <a:srgbClr val="00B050"/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b="1" kern="1200" dirty="0" err="1">
                <a:solidFill>
                  <a:srgbClr val="00B050"/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রানীশংকৈল</a:t>
            </a:r>
            <a:r>
              <a:rPr lang="en-US" sz="1800" b="1" kern="1200" dirty="0">
                <a:solidFill>
                  <a:srgbClr val="00B050"/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en-US" sz="1800" b="1" kern="1200" dirty="0" err="1">
                <a:solidFill>
                  <a:srgbClr val="00B050"/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ঠাকুরগাঁও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00B050"/>
                </a:solidFill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E-mail-</a:t>
            </a:r>
            <a:r>
              <a:rPr lang="en-US" sz="1800" b="1" kern="1200" dirty="0" smtClean="0">
                <a:solidFill>
                  <a:srgbClr val="00B050"/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soyelranalp@gmail.com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66609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3810000"/>
            <a:ext cx="8077200" cy="1323439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 w="76200">
            <a:noFill/>
            <a:prstDash val="soli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পানিবাহিত রোগের ক্ষতিকর প্রভাব বর্ণনা করতে পারবে।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Bevel 2"/>
          <p:cNvSpPr/>
          <p:nvPr/>
        </p:nvSpPr>
        <p:spPr>
          <a:xfrm>
            <a:off x="1828800" y="993648"/>
            <a:ext cx="5181600" cy="1597152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7737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11" y="3352800"/>
            <a:ext cx="4499189" cy="3029854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9789" y="211540"/>
            <a:ext cx="5943600" cy="245546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3599545"/>
            <a:ext cx="4114800" cy="2877455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25114218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905000"/>
            <a:ext cx="7848600" cy="38867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127000"/>
          </a:effectLst>
        </p:spPr>
      </p:pic>
      <p:sp>
        <p:nvSpPr>
          <p:cNvPr id="7" name="TextBox 6"/>
          <p:cNvSpPr txBox="1"/>
          <p:nvPr/>
        </p:nvSpPr>
        <p:spPr>
          <a:xfrm>
            <a:off x="819150" y="457004"/>
            <a:ext cx="7315200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প্রতিদিন বিভিন্ন ভাবে পানি দূষিত করছি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5943600"/>
            <a:ext cx="7429500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জলাশয়ে ময়লা আবর্জনা ফেলে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63852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7315200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পেলাম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6044625"/>
            <a:ext cx="7543800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দূষন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4BBFC90-4F87-46DC-8789-27F638ADC849}"/>
              </a:ext>
            </a:extLst>
          </p:cNvPr>
          <p:cNvGrpSpPr/>
          <p:nvPr/>
        </p:nvGrpSpPr>
        <p:grpSpPr>
          <a:xfrm>
            <a:off x="228600" y="1770185"/>
            <a:ext cx="2590800" cy="2344615"/>
            <a:chOff x="239150" y="239151"/>
            <a:chExt cx="11718387" cy="6330461"/>
          </a:xfrm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E8F5CA7B-CB59-46AB-889F-9ED7589DC7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150" y="829994"/>
              <a:ext cx="11718387" cy="5739618"/>
            </a:xfrm>
            <a:prstGeom prst="rect">
              <a:avLst/>
            </a:prstGeom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F201A226-C31A-4A97-8495-52EF64121E8D}"/>
                </a:ext>
              </a:extLst>
            </p:cNvPr>
            <p:cNvSpPr/>
            <p:nvPr/>
          </p:nvSpPr>
          <p:spPr>
            <a:xfrm>
              <a:off x="239150" y="239151"/>
              <a:ext cx="11713700" cy="59084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CFE5E59-1B85-4859-B0DC-6C4A115FB3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648511"/>
            <a:ext cx="2512325" cy="2390089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636A0C0-74B9-4F2E-8D01-FF8ADAF315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636" y="2057400"/>
            <a:ext cx="3127576" cy="320040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80794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1483260"/>
            <a:ext cx="8686800" cy="48413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outerShdw blurRad="127000" dist="38100" dir="2700000" algn="ctr">
              <a:srgbClr val="000000">
                <a:alpha val="45000"/>
              </a:srgbClr>
            </a:outerShdw>
            <a:reflection blurRad="12700" stA="28000" endPos="28000" dist="5000" dir="5400000" sy="-100000" algn="bl" rotWithShape="0"/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5" name="Bevel 4"/>
          <p:cNvSpPr/>
          <p:nvPr/>
        </p:nvSpPr>
        <p:spPr>
          <a:xfrm>
            <a:off x="1905000" y="76200"/>
            <a:ext cx="5410200" cy="1143000"/>
          </a:xfrm>
          <a:prstGeom prst="beve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 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6427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457200"/>
            <a:ext cx="4419600" cy="42672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57200"/>
            <a:ext cx="4419600" cy="42672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 rot="20954540">
            <a:off x="437647" y="4841989"/>
            <a:ext cx="3752850" cy="461665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কলকারখানার বর্জ্য ফেলে 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773649">
            <a:off x="4450763" y="4963444"/>
            <a:ext cx="4236493" cy="40011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গবাদি পশু গোসল করানোর ফলে।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6021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5181600"/>
            <a:ext cx="4343400" cy="107721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অতিরিক্ত কীটনাশক ব্যবহারে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0600" y="5490960"/>
            <a:ext cx="3592204" cy="107721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খোলা ও কাঁচা পায়খানা নির্মাণ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228600"/>
            <a:ext cx="4572000" cy="44958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4831" y="685800"/>
            <a:ext cx="4444369" cy="426720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21730800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>
    <a:txDef>
      <a:spPr>
        <a:solidFill>
          <a:srgbClr val="92D050"/>
        </a:solidFill>
        <a:ln>
          <a:solidFill>
            <a:srgbClr val="7030A0"/>
          </a:solidFill>
        </a:ln>
      </a:spPr>
      <a:bodyPr wrap="square" rtlCol="0">
        <a:spAutoFit/>
      </a:bodyPr>
      <a:lstStyle>
        <a:defPPr algn="ctr">
          <a:defRPr sz="40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3066</TotalTime>
  <Words>288</Words>
  <Application>Microsoft Office PowerPoint</Application>
  <PresentationFormat>On-screen Show (4:3)</PresentationFormat>
  <Paragraphs>56</Paragraphs>
  <Slides>19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Executive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BJ GOV.PR.SCHOOL</dc:creator>
  <cp:lastModifiedBy>Masuda Khatun</cp:lastModifiedBy>
  <cp:revision>146</cp:revision>
  <dcterms:created xsi:type="dcterms:W3CDTF">2006-08-16T00:00:00Z</dcterms:created>
  <dcterms:modified xsi:type="dcterms:W3CDTF">2023-02-26T03:35:59Z</dcterms:modified>
</cp:coreProperties>
</file>