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8" r:id="rId3"/>
    <p:sldMasterId id="2147483710" r:id="rId4"/>
    <p:sldMasterId id="2147483722" r:id="rId5"/>
    <p:sldMasterId id="2147483734" r:id="rId6"/>
  </p:sldMasterIdLst>
  <p:notesMasterIdLst>
    <p:notesMasterId r:id="rId13"/>
  </p:notesMasterIdLst>
  <p:sldIdLst>
    <p:sldId id="305" r:id="rId7"/>
    <p:sldId id="258" r:id="rId8"/>
    <p:sldId id="328" r:id="rId9"/>
    <p:sldId id="554" r:id="rId10"/>
    <p:sldId id="303" r:id="rId11"/>
    <p:sldId id="4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444F3-977C-445E-9EA2-EDE20E8B72D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7FFF8-F37C-434B-BBC3-48B1B7B0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0CF50-F905-2AFE-D084-C7B635B6F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AC3D9-2878-42F9-28B0-FDB3CED64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39E5C-5FEE-21AB-2012-538C73D4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EDA0-10A2-425E-90D1-46A6B13F81E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1AB9F-FD27-E098-A92B-10023E5B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A4A54-B100-8294-168C-FC18A2D8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1AA-0EB1-4E87-A6A4-0BF1A2B4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3FDC-B300-A35B-4AEF-9E4FEFE6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7E530-D686-F1EC-D8B9-AAEB91CC9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4D51D-536B-22A8-9210-1CAAC515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EDA0-10A2-425E-90D1-46A6B13F81E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8D8E5-0F2D-685E-0F6A-271B54B6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2BD1E-16CB-3C19-846A-47BC269C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1AA-0EB1-4E87-A6A4-0BF1A2B4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8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04779-3EB7-5D64-F99D-84DB13CCB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FDBD4-ECFB-F608-D5D2-333537F12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8B9D9-BEFB-A2D6-E75E-29D072E8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EDA0-10A2-425E-90D1-46A6B13F81E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83C1C-09D1-31E0-DA58-7875B213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3C49D-379B-C1CC-373D-3E8D5375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1AA-0EB1-4E87-A6A4-0BF1A2B4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5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7386E-CA9F-423E-9310-1EC1BCDB7951}" type="datetime8">
              <a:rPr lang="en-US" smtClean="0"/>
              <a:t>2/4/2023 3:31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Towhida Akhter Topy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A2C72-A62B-41A7-9D41-46F8AC9185EB}" type="datetime8">
              <a:rPr lang="en-US" smtClean="0"/>
              <a:t>2/4/2023 3:31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Towhida Akhter Topy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9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EC5F1F-0376-4868-A608-A2D02EF066E7}" type="datetime8">
              <a:rPr lang="en-US" smtClean="0"/>
              <a:t>2/4/2023 3:31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Towhida Akhter Topy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2956E5-A21C-4023-8796-6FEBED44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06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9F826-FA5D-4228-AA5E-5276C74A133B}" type="datetime8">
              <a:rPr lang="en-US" smtClean="0"/>
              <a:t>2/4/2023 3:31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Towhida Akhter Topy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2956E5-A21C-4023-8796-6FEBED44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40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6EB47-09BE-4190-9B8A-6A416E7F67F7}" type="datetime8">
              <a:rPr lang="en-US" smtClean="0"/>
              <a:t>2/4/2023 3:31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Towhida Akhter Topy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2956E5-A21C-4023-8796-6FEBED44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6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77E7E-B7C4-4386-989D-0706109FB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4895850"/>
            <a:ext cx="1847850" cy="1962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27F3E-5ADA-46BA-A113-0E5FC6821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0"/>
          <a:stretch/>
        </p:blipFill>
        <p:spPr>
          <a:xfrm>
            <a:off x="10424160" y="-1"/>
            <a:ext cx="1767840" cy="16037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65A5CC-0A9D-4790-BBAC-4E6A07B4A213}"/>
              </a:ext>
            </a:extLst>
          </p:cNvPr>
          <p:cNvSpPr txBox="1"/>
          <p:nvPr userDrawn="1"/>
        </p:nvSpPr>
        <p:spPr>
          <a:xfrm>
            <a:off x="8595360" y="5767754"/>
            <a:ext cx="150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NikoshBAN" panose="02000000000000000000" pitchFamily="2" charset="0"/>
                <a:cs typeface="NikoshBAN" panose="02000000000000000000" pitchFamily="2" charset="0"/>
              </a:rPr>
              <a:t>সিমা,মেহেন্দিগঞ্জ</a:t>
            </a:r>
          </a:p>
        </p:txBody>
      </p:sp>
    </p:spTree>
    <p:extLst>
      <p:ext uri="{BB962C8B-B14F-4D97-AF65-F5344CB8AC3E}">
        <p14:creationId xmlns:p14="http://schemas.microsoft.com/office/powerpoint/2010/main" val="2109641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1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2C81F-BF86-4B11-933E-965996DF2ABA}" type="datetime8">
              <a:rPr lang="en-US" smtClean="0"/>
              <a:t>2/4/2023 3:31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Towhida Akhter Topy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2956E5-A21C-4023-8796-6FEBED44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A125-166C-61E1-B1E4-A513870D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9E7FD-51EA-0B9D-9870-AAA4981A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049D1-CA58-03AD-A549-728B5FB0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EDA0-10A2-425E-90D1-46A6B13F81E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8A929-F412-A68C-3698-870FB2CE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DD29F-EF46-0F9C-D1AE-53242E46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1AA-0EB1-4E87-A6A4-0BF1A2B4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6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1DAC7-6310-4D68-8BE7-1CF32F60A7F9}" type="datetime8">
              <a:rPr lang="en-US" smtClean="0"/>
              <a:t>2/4/2023 3:31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Towhida Akhter Topy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2956E5-A21C-4023-8796-6FEBED44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22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E34C9-584D-487F-9E44-ABF6D793847A}" type="datetime8">
              <a:rPr lang="en-US" smtClean="0"/>
              <a:t>2/4/2023 3:31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Towhida Akhter Topy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2956E5-A21C-4023-8796-6FEBED44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23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F7587-2BB7-412A-94FE-51DFA05E1450}" type="datetime8">
              <a:rPr lang="en-US" smtClean="0"/>
              <a:t>2/4/2023 3:31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Towhida Akhter Topy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2956E5-A21C-4023-8796-6FEBED44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7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5764CBEE-0A53-4093-A097-F77B28120CF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frame">
            <a:avLst>
              <a:gd name="adj1" fmla="val 1953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EDF773D-2EA9-4D63-B59A-2013DB5BD089}"/>
              </a:ext>
            </a:extLst>
          </p:cNvPr>
          <p:cNvSpPr/>
          <p:nvPr userDrawn="1"/>
        </p:nvSpPr>
        <p:spPr>
          <a:xfrm>
            <a:off x="168323" y="156950"/>
            <a:ext cx="11855356" cy="6544102"/>
          </a:xfrm>
          <a:prstGeom prst="frame">
            <a:avLst>
              <a:gd name="adj1" fmla="val 1238"/>
            </a:avLst>
          </a:prstGeom>
          <a:solidFill>
            <a:srgbClr val="2D771B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05EA17-073F-45D7-8828-CC9063AF6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3" b="344"/>
          <a:stretch/>
        </p:blipFill>
        <p:spPr>
          <a:xfrm>
            <a:off x="291151" y="6114039"/>
            <a:ext cx="11609697" cy="443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368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428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4AC0-C915-43EF-9679-169841E4AA0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9F17-85E2-4554-8BA3-2AAA2A63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4AC0-C915-43EF-9679-169841E4AA0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9F17-85E2-4554-8BA3-2AAA2A63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41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4AC0-C915-43EF-9679-169841E4AA0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9F17-85E2-4554-8BA3-2AAA2A63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24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4AC0-C915-43EF-9679-169841E4AA0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9F17-85E2-4554-8BA3-2AAA2A63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05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4AC0-C915-43EF-9679-169841E4AA0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9F17-85E2-4554-8BA3-2AAA2A63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3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6127-8749-BBD1-2A04-9B3926C6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676E3-A209-7478-2C3E-F9AD27231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526D-2C82-4A57-C557-CB9D794D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EDA0-10A2-425E-90D1-46A6B13F81E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B6D74-6AC7-977F-BF55-7C4AF6D7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1FB60-12D0-56FD-8E79-F91B1FE6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1AA-0EB1-4E87-A6A4-0BF1A2B4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5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4AC0-C915-43EF-9679-169841E4AA0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9F17-85E2-4554-8BA3-2AAA2A63E07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3B4F5A-4E8C-4511-AA9E-0B974E93B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DF376A-BB7B-4038-B9BF-6165E5827C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475" y="0"/>
            <a:ext cx="1025525" cy="1122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3425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4AC0-C915-43EF-9679-169841E4AA0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9F17-85E2-4554-8BA3-2AAA2A63E07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222A73-D3B8-4684-8ACA-FE065315E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011595-32D7-4EB6-B418-3DAC874DFB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056" y="0"/>
            <a:ext cx="1214211" cy="1514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3664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4AC0-C915-43EF-9679-169841E4AA0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9F17-85E2-4554-8BA3-2AAA2A63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45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4AC0-C915-43EF-9679-169841E4AA0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9F17-85E2-4554-8BA3-2AAA2A63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8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4AC0-C915-43EF-9679-169841E4AA0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9F17-85E2-4554-8BA3-2AAA2A63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06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4AC0-C915-43EF-9679-169841E4AA0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9F17-85E2-4554-8BA3-2AAA2A63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31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91C0-D0ED-4835-9B80-80C808A1500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2F06-4769-477C-8313-061EF7A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6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00">
        <p15:prstTrans prst="pageCurlDouble"/>
      </p:transition>
    </mc:Choice>
    <mc:Fallback xmlns="">
      <p:transition spd="slow" advTm="600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91C0-D0ED-4835-9B80-80C808A1500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2F06-4769-477C-8313-061EF7A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3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00">
        <p15:prstTrans prst="pageCurlDouble"/>
      </p:transition>
    </mc:Choice>
    <mc:Fallback xmlns="">
      <p:transition spd="slow" advTm="600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91C0-D0ED-4835-9B80-80C808A1500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2F06-4769-477C-8313-061EF7A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63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00">
        <p15:prstTrans prst="pageCurlDouble"/>
      </p:transition>
    </mc:Choice>
    <mc:Fallback xmlns="">
      <p:transition spd="slow" advTm="600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91C0-D0ED-4835-9B80-80C808A1500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2F06-4769-477C-8313-061EF7A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3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00">
        <p15:prstTrans prst="pageCurlDouble"/>
      </p:transition>
    </mc:Choice>
    <mc:Fallback xmlns="">
      <p:transition spd="slow" advTm="60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7779-1295-D04E-5D20-30D12E9B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F06E-0C1A-F2E4-4191-C576D979F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4BFF4-5CF2-4C92-FB07-CD23A5118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71709-4D89-D053-69ED-E04E3CCC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EDA0-10A2-425E-90D1-46A6B13F81E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FC22D-69EF-0274-0BF0-EE7906B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A7F8C-AD64-71F3-9D31-0BE546EC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1AA-0EB1-4E87-A6A4-0BF1A2B4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6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91C0-D0ED-4835-9B80-80C808A1500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2F06-4769-477C-8313-061EF7A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00">
        <p15:prstTrans prst="pageCurlDouble"/>
      </p:transition>
    </mc:Choice>
    <mc:Fallback xmlns="">
      <p:transition spd="slow" advTm="600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91C0-D0ED-4835-9B80-80C808A1500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2F06-4769-477C-8313-061EF7A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9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00">
        <p15:prstTrans prst="pageCurlDouble"/>
      </p:transition>
    </mc:Choice>
    <mc:Fallback xmlns="">
      <p:transition spd="slow" advTm="600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3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00">
        <p15:prstTrans prst="pageCurlDouble"/>
      </p:transition>
    </mc:Choice>
    <mc:Fallback xmlns="">
      <p:transition spd="slow" advTm="600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91C0-D0ED-4835-9B80-80C808A1500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2F06-4769-477C-8313-061EF7A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6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00">
        <p15:prstTrans prst="pageCurlDouble"/>
      </p:transition>
    </mc:Choice>
    <mc:Fallback xmlns="">
      <p:transition spd="slow" advTm="600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91C0-D0ED-4835-9B80-80C808A1500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2F06-4769-477C-8313-061EF7A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00">
        <p15:prstTrans prst="pageCurlDouble"/>
      </p:transition>
    </mc:Choice>
    <mc:Fallback xmlns="">
      <p:transition spd="slow" advTm="600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91C0-D0ED-4835-9B80-80C808A1500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2F06-4769-477C-8313-061EF7A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8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00">
        <p15:prstTrans prst="pageCurlDouble"/>
      </p:transition>
    </mc:Choice>
    <mc:Fallback xmlns="">
      <p:transition spd="slow" advTm="600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91C0-D0ED-4835-9B80-80C808A1500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2F06-4769-477C-8313-061EF7A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9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00">
        <p15:prstTrans prst="pageCurlDouble"/>
      </p:transition>
    </mc:Choice>
    <mc:Fallback xmlns="">
      <p:transition spd="slow" advTm="600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2F1C-82A5-4737-841E-613D723A6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E7E3-F73F-4104-9D9D-4FBFD572AE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5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2F1C-82A5-4737-841E-613D723A6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E7E3-F73F-4104-9D9D-4FBFD572AE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6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2F1C-82A5-4737-841E-613D723A6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E7E3-F73F-4104-9D9D-4FBFD572AE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4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9678-9DDB-981A-3117-7570D597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15577-DCD9-9D2B-F8D0-41EB7C4B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25C31-6F56-D834-0FD3-28EBD519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E6110-B1D3-A172-C600-DCCE80203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29F23-1701-F90E-5109-FAFAB9154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A9156-D621-07BF-2D74-DBA3BC9C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EDA0-10A2-425E-90D1-46A6B13F81E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6FAD03-A11C-9B2D-7AE8-775A9198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B605DD-8DEF-0EF7-A8D9-71A4C31F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1AA-0EB1-4E87-A6A4-0BF1A2B4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4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2F1C-82A5-4737-841E-613D723A6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E7E3-F73F-4104-9D9D-4FBFD572AE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4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2F1C-82A5-4737-841E-613D723A6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E7E3-F73F-4104-9D9D-4FBFD572AE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30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5946528" y="0"/>
            <a:ext cx="298943" cy="6858000"/>
            <a:chOff x="5946528" y="0"/>
            <a:chExt cx="298943" cy="6858000"/>
          </a:xfrm>
        </p:grpSpPr>
        <p:pic>
          <p:nvPicPr>
            <p:cNvPr id="50" name="Picture 4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946528" y="0"/>
              <a:ext cx="298943" cy="241645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946528" y="2407913"/>
              <a:ext cx="298943" cy="241645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946528" y="4441541"/>
              <a:ext cx="298943" cy="241645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2801" y="92579"/>
            <a:ext cx="298943" cy="2416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2801" y="2466308"/>
            <a:ext cx="298943" cy="2416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" t="14860" r="-18133"/>
          <a:stretch/>
        </p:blipFill>
        <p:spPr>
          <a:xfrm>
            <a:off x="7209882" y="4824372"/>
            <a:ext cx="353148" cy="20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7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221770" y="108959"/>
            <a:ext cx="5847461" cy="664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45709" y="117208"/>
            <a:ext cx="5870530" cy="664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" r="4682" b="23115"/>
          <a:stretch/>
        </p:blipFill>
        <p:spPr>
          <a:xfrm>
            <a:off x="22941" y="-593"/>
            <a:ext cx="2124038" cy="2441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" r="4682" b="23115"/>
          <a:stretch/>
        </p:blipFill>
        <p:spPr>
          <a:xfrm flipH="1" flipV="1">
            <a:off x="10104118" y="4458481"/>
            <a:ext cx="2087881" cy="23995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" r="4682" b="23115"/>
          <a:stretch/>
        </p:blipFill>
        <p:spPr>
          <a:xfrm flipV="1">
            <a:off x="15591" y="4407888"/>
            <a:ext cx="2131388" cy="2449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" r="4682" b="23115"/>
          <a:stretch/>
        </p:blipFill>
        <p:spPr>
          <a:xfrm flipH="1">
            <a:off x="10104119" y="1"/>
            <a:ext cx="2078137" cy="2388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6077" y="25638"/>
            <a:ext cx="298943" cy="2416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6077" y="2399367"/>
            <a:ext cx="298943" cy="24164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l="1" t="14860" r="-18133"/>
          <a:stretch/>
        </p:blipFill>
        <p:spPr>
          <a:xfrm>
            <a:off x="5958900" y="4800025"/>
            <a:ext cx="374913" cy="20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5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2F1C-82A5-4737-841E-613D723A6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E7E3-F73F-4104-9D9D-4FBFD572AE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2F1C-82A5-4737-841E-613D723A6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E7E3-F73F-4104-9D9D-4FBFD572AE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76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2F1C-82A5-4737-841E-613D723A6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E7E3-F73F-4104-9D9D-4FBFD572AE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6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2F1C-82A5-4737-841E-613D723A6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E7E3-F73F-4104-9D9D-4FBFD572AE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36E5-9B88-40AA-BCB7-AD525577C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40AE8-6A9E-4F5A-97B7-BCCA068A7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FA5-89C1-4D3E-A7CB-D61946F3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5DA3-E24B-4B2B-A468-D8FED8A87CD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1F854-9BEC-40F2-90E6-DB38746D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A3146-8019-4525-9E18-051E2A2F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DECE-6C45-47E3-B232-FF961602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662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DFB8-4799-4AC7-B5B5-1F246C36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E5D58-1817-4E28-B752-9CD7756DC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FEA12-0996-41AD-8EDC-6D8A3CF6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5DA3-E24B-4B2B-A468-D8FED8A87CD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651E4-8F05-4CFF-9F3F-6B6095BF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1747F-5822-449A-AA89-384EB71D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DECE-6C45-47E3-B232-FF961602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9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DEF2-575F-B4BF-0289-6CD649C8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4116D-0809-08F9-C048-68FB4DF4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EDA0-10A2-425E-90D1-46A6B13F81E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DA933-EDEA-5EBA-E673-B7DAE490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D4769-258D-4AC7-C440-507F977A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1AA-0EB1-4E87-A6A4-0BF1A2B4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197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0B9D-DB00-4B44-B13B-F855AB5A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E2C07-DE29-43BF-BB26-04354D1D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0169B-A51A-4163-AD53-4FBF5AE3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5DA3-E24B-4B2B-A468-D8FED8A87CD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CA22-6436-45D9-9607-88D53AD7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BEF58-E25E-4EE2-9847-CEC524C7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DECE-6C45-47E3-B232-FF961602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01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5EB4-7410-4E3E-B336-0B278744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0B5E3-57FD-4F03-879F-8630DFC77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605E7-097B-4375-A410-935D7DB41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08B43-F609-443B-A15C-8A67CBF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5DA3-E24B-4B2B-A468-D8FED8A87CD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EA1A1-F160-4C4F-8216-18B4B93D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0F662-6873-490D-B4A0-67B88B67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DECE-6C45-47E3-B232-FF961602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40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749F-7042-44A7-92A0-7DE4E78E7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79690-E434-42C5-8A52-DCD31CBA0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AD766-D015-47E8-8976-6D08DAF44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5D126-44D3-4513-A744-FDEF18184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6CE2AB-209B-475F-9025-0C7FC2E7C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E188E-BC8C-4CE2-8489-A7EC075B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5DA3-E24B-4B2B-A468-D8FED8A87CD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E31A1-E99A-44DB-91E1-61085B2F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1A36B-B3DA-4A02-9A1A-42357D32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DECE-6C45-47E3-B232-FF961602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044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62A1A-8920-4BCE-85EA-51397615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DD9F7-1466-41A5-B18A-331D690C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5DA3-E24B-4B2B-A468-D8FED8A87CD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050CD-93B3-4731-B3A2-907C01CC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87DFD-C2E8-44FF-8AE0-C4EE9126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DECE-6C45-47E3-B232-FF961602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233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AFB39-511B-4E22-B333-9188C7B37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0"/>
            <a:ext cx="12093526" cy="68298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7A9438-53E8-427D-80BB-C974CAD31068}"/>
              </a:ext>
            </a:extLst>
          </p:cNvPr>
          <p:cNvSpPr/>
          <p:nvPr userDrawn="1"/>
        </p:nvSpPr>
        <p:spPr>
          <a:xfrm>
            <a:off x="196949" y="239151"/>
            <a:ext cx="11422966" cy="642893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AE65C5-4A7E-4A16-AA3B-3160D38610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18" y="0"/>
            <a:ext cx="1880382" cy="1716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09E8DF-4E39-4756-B60D-15EB5EFBBF1F}"/>
              </a:ext>
            </a:extLst>
          </p:cNvPr>
          <p:cNvSpPr txBox="1"/>
          <p:nvPr userDrawn="1"/>
        </p:nvSpPr>
        <p:spPr>
          <a:xfrm>
            <a:off x="10508567" y="6519446"/>
            <a:ext cx="2710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Sima,Mehendigonj</a:t>
            </a:r>
          </a:p>
        </p:txBody>
      </p:sp>
    </p:spTree>
    <p:extLst>
      <p:ext uri="{BB962C8B-B14F-4D97-AF65-F5344CB8AC3E}">
        <p14:creationId xmlns:p14="http://schemas.microsoft.com/office/powerpoint/2010/main" val="20240717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92DC-0C1F-4286-9483-408819C2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1425-06F3-4972-890B-18E29D153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B6E0A-7423-473B-AFE2-E54040B13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E7E6E-8768-4D67-9226-4E3D6487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5DA3-E24B-4B2B-A468-D8FED8A87CD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7CCD2-8732-4AE6-B1BD-32A2632E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B5AF8-E15F-487F-A70C-4859DD1E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DECE-6C45-47E3-B232-FF961602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94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FB35-5F82-44FB-8D70-F6C6088C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30A27-73D8-4D86-99EF-A29B4FA8A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52879-6DF6-47CA-A796-2D60A989F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97D7A-C612-4CFD-A60A-BAB0BDD0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5DA3-E24B-4B2B-A468-D8FED8A87CD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0C087-C37E-4ADC-AF25-17B32C17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A7640-145B-4DA8-9869-7E582B70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DECE-6C45-47E3-B232-FF961602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51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ABDA-8694-4BA4-8EE3-7E732188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1846B-4C1B-4014-964B-D89ECE148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17F12-63DB-4E15-A4B2-588ABA0E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5DA3-E24B-4B2B-A468-D8FED8A87CD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B0E1-D72D-40D0-8173-C7173487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CBBC2-9D69-4178-9FBE-0FA2BD74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DECE-6C45-47E3-B232-FF961602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61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8C13F-1216-4669-9433-6D2C15DBA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81845-F2C1-4D99-8DE1-B7CD873CA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29E50-6384-49C9-BC81-29058FA2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5DA3-E24B-4B2B-A468-D8FED8A87CD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F25D-816E-4223-94B0-B35A411D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E9F80-5D8C-43EB-A0C6-8F59A7A5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DECE-6C45-47E3-B232-FF961602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7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A515F-D1AA-4F5D-32A4-0F82B29D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EDA0-10A2-425E-90D1-46A6B13F81E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7C6B55-AA13-4CF4-EB41-A5E94BB5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7B599-DAB7-E2B7-DC68-F868C3F7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1AA-0EB1-4E87-A6A4-0BF1A2B4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3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A9F8-107D-2628-A3A0-1DFB45C9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D746-C1B7-0306-12CA-CD4F853D4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FF969-EDF8-B7F1-3C4D-04682941E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3DA9B-FACD-21B6-EEE6-82C5618B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EDA0-10A2-425E-90D1-46A6B13F81E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D56CD-53CE-24D9-D386-66E9A5BD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501C8-D429-7E20-1720-542248FA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1AA-0EB1-4E87-A6A4-0BF1A2B4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7495-815A-E186-654F-A7A91DC2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3CED0-5E9C-2F03-6997-6B6855B1F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FC7EC-5FC0-EED2-A323-AB16E7B1D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E4712-B960-82F3-64F4-3869F913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EDA0-10A2-425E-90D1-46A6B13F81E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F1944-840A-035F-BAEF-B1DEBBCB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99B37-13ED-4100-EE8F-380BA3F5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1AA-0EB1-4E87-A6A4-0BF1A2B4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fif"/><Relationship Id="rId20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C7E21-148B-DA6F-E38D-55B3975D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936AC-932B-C9A0-509E-CC3D5546D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9B32F-DF64-9716-FF3D-CB12B95FB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EDA0-10A2-425E-90D1-46A6B13F81E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7BE63-0459-23C6-09D9-994F1F4BB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519-C162-DDE6-3C9D-7B79F0868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B1AA-0EB1-4E87-A6A4-0BF1A2B44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5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9378" y="-11605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15"/>
            <a:stretch>
              <a:fillRect/>
            </a:stretch>
          </a:blipFill>
          <a:ln w="19050">
            <a:solidFill>
              <a:srgbClr val="00B0F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80457" y="62214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22225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7" y="5711483"/>
            <a:ext cx="11973431" cy="1031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02" y="6418171"/>
            <a:ext cx="14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Nahidal</a:t>
            </a:r>
            <a:r>
              <a:rPr lang="en-US" baseline="0" dirty="0">
                <a:latin typeface="Blackadder ITC" panose="04020505051007020D02" pitchFamily="82" charset="0"/>
              </a:rPr>
              <a:t> Arjin</a:t>
            </a:r>
            <a:endParaRPr lang="en-GB" dirty="0">
              <a:latin typeface="Blackadder ITC" panose="04020505051007020D02" pitchFamily="8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63E9295-7695-4914-8B11-564E527018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rgbClr val="0070C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BA6E87-8ADF-4345-97CB-E55AFEE18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6" b="16049"/>
          <a:stretch/>
        </p:blipFill>
        <p:spPr>
          <a:xfrm>
            <a:off x="-477672" y="5889009"/>
            <a:ext cx="8079475" cy="859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CA3CB2-7215-4744-AC76-B90B0501D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6" b="16049"/>
          <a:stretch/>
        </p:blipFill>
        <p:spPr>
          <a:xfrm>
            <a:off x="6441743" y="5889008"/>
            <a:ext cx="6100550" cy="859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C9DF9E-E744-4C71-9E3F-6C1EFCA264A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0293" y="-109182"/>
            <a:ext cx="2543175" cy="1800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B066B-911A-4763-B6E3-7DFC525215A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47596" y="26654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4AC0-C915-43EF-9679-169841E4AA0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9F17-85E2-4554-8BA3-2AAA2A63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91C0-D0ED-4835-9B80-80C808A1500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2F06-4769-477C-8313-061EF7A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3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00">
        <p15:prstTrans prst="pageCurlDouble"/>
      </p:transition>
    </mc:Choice>
    <mc:Fallback xmlns="">
      <p:transition spd="slow" advTm="60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2F1C-82A5-4737-841E-613D723A6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E7E3-F73F-4104-9D9D-4FBFD572AE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1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735F9-7E1A-4A3D-AACD-623F69CC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B90B7-096C-4372-B242-F53EED46D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BF0F-D7E6-4789-98EA-5C2297EA0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F5DA3-E24B-4B2B-A468-D8FED8A87CD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58A70-46C3-4A4A-91B1-FE04472C7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E2029-CB18-4DEB-AD29-624CF1FC9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EDECE-6C45-47E3-B232-FF9616022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2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2BA7086-FBC5-4808-AB3D-12750255E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11328" r="3626" b="7053"/>
          <a:stretch/>
        </p:blipFill>
        <p:spPr>
          <a:xfrm flipH="1" flipV="1">
            <a:off x="0" y="9049"/>
            <a:ext cx="6437062" cy="11267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40" y="483317"/>
            <a:ext cx="12191999" cy="6537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11328" r="3626" b="7053"/>
          <a:stretch/>
        </p:blipFill>
        <p:spPr>
          <a:xfrm flipV="1">
            <a:off x="6420051" y="9050"/>
            <a:ext cx="5771949" cy="1126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1" r="26919" b="7325"/>
          <a:stretch/>
        </p:blipFill>
        <p:spPr>
          <a:xfrm>
            <a:off x="1" y="4404511"/>
            <a:ext cx="3041964" cy="2453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4" t="681" b="7325"/>
          <a:stretch/>
        </p:blipFill>
        <p:spPr>
          <a:xfrm>
            <a:off x="9759636" y="4422800"/>
            <a:ext cx="2432364" cy="24534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46" t="681" r="25308" b="7325"/>
          <a:stretch/>
        </p:blipFill>
        <p:spPr>
          <a:xfrm>
            <a:off x="7947702" y="4898108"/>
            <a:ext cx="1937442" cy="1978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46" t="681" r="25308" b="7325"/>
          <a:stretch/>
        </p:blipFill>
        <p:spPr>
          <a:xfrm>
            <a:off x="6010260" y="4898108"/>
            <a:ext cx="1937442" cy="1978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46" t="681" r="25308" b="7325"/>
          <a:stretch/>
        </p:blipFill>
        <p:spPr>
          <a:xfrm flipH="1">
            <a:off x="4072818" y="4898108"/>
            <a:ext cx="1937442" cy="1978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46" t="681" r="25308" b="7325"/>
          <a:stretch/>
        </p:blipFill>
        <p:spPr>
          <a:xfrm>
            <a:off x="2880423" y="4870767"/>
            <a:ext cx="1937442" cy="19781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CB2606-340A-41ED-88C8-04D9A64F1E96}"/>
              </a:ext>
            </a:extLst>
          </p:cNvPr>
          <p:cNvSpPr txBox="1"/>
          <p:nvPr/>
        </p:nvSpPr>
        <p:spPr>
          <a:xfrm>
            <a:off x="2736450" y="2392680"/>
            <a:ext cx="63533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10619">
                      <a:srgbClr val="FF0066"/>
                    </a:gs>
                    <a:gs pos="33000">
                      <a:srgbClr val="FF0066"/>
                    </a:gs>
                    <a:gs pos="73466">
                      <a:srgbClr val="41B53B"/>
                    </a:gs>
                    <a:gs pos="77000">
                      <a:srgbClr val="29B343"/>
                    </a:gs>
                    <a:gs pos="90000">
                      <a:srgbClr val="005024"/>
                    </a:gs>
                    <a:gs pos="45000">
                      <a:srgbClr val="002060"/>
                    </a:gs>
                    <a:gs pos="61000">
                      <a:srgbClr val="FEC200"/>
                    </a:gs>
                  </a:gsLst>
                  <a:lin ang="5400000" scaled="1"/>
                </a:gradFill>
                <a:effectLst/>
                <a:uLnTx/>
                <a:uFillTx/>
                <a:latin typeface="GhorautraOMJ" panose="01010600010101010101" pitchFamily="2" charset="0"/>
                <a:ea typeface="+mn-ea"/>
                <a:cs typeface="GhorautraOMJ" panose="01010600010101010101" pitchFamily="2" charset="0"/>
              </a:rPr>
              <a:t>আজকের </a:t>
            </a:r>
            <a:r>
              <a:rPr lang="en-US" sz="6600" b="1">
                <a:gradFill>
                  <a:gsLst>
                    <a:gs pos="10619">
                      <a:srgbClr val="FF0066"/>
                    </a:gs>
                    <a:gs pos="33000">
                      <a:srgbClr val="FF0066"/>
                    </a:gs>
                    <a:gs pos="73466">
                      <a:srgbClr val="41B53B"/>
                    </a:gs>
                    <a:gs pos="77000">
                      <a:srgbClr val="29B343"/>
                    </a:gs>
                    <a:gs pos="90000">
                      <a:srgbClr val="005024"/>
                    </a:gs>
                    <a:gs pos="45000">
                      <a:srgbClr val="002060"/>
                    </a:gs>
                    <a:gs pos="61000">
                      <a:srgbClr val="FEC200"/>
                    </a:gs>
                  </a:gsLst>
                  <a:lin ang="5400000" scaled="1"/>
                </a:gradFill>
                <a:latin typeface="GhorautraOMJ" panose="01010600010101010101" pitchFamily="2" charset="0"/>
                <a:cs typeface="GhorautraOMJ" panose="01010600010101010101" pitchFamily="2" charset="0"/>
              </a:rPr>
              <a:t>আয়োজনে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10619">
                      <a:srgbClr val="FF0066"/>
                    </a:gs>
                    <a:gs pos="33000">
                      <a:srgbClr val="FF0066"/>
                    </a:gs>
                    <a:gs pos="73466">
                      <a:srgbClr val="41B53B"/>
                    </a:gs>
                    <a:gs pos="77000">
                      <a:srgbClr val="29B343"/>
                    </a:gs>
                    <a:gs pos="90000">
                      <a:srgbClr val="005024"/>
                    </a:gs>
                    <a:gs pos="45000">
                      <a:srgbClr val="002060"/>
                    </a:gs>
                    <a:gs pos="61000">
                      <a:srgbClr val="FEC200"/>
                    </a:gs>
                  </a:gsLst>
                  <a:lin ang="5400000" scaled="1"/>
                </a:gradFill>
                <a:effectLst/>
                <a:uLnTx/>
                <a:uFillTx/>
                <a:latin typeface="GhorautraOMJ" panose="01010600010101010101" pitchFamily="2" charset="0"/>
                <a:ea typeface="+mn-ea"/>
                <a:cs typeface="GhorautraOMJ" panose="01010600010101010101" pitchFamily="2" charset="0"/>
              </a:rPr>
              <a:t> সবাইকে স্বাগত 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B8C53F3E-2161-4F4B-BC58-4F13BF1DB26F}"/>
              </a:ext>
            </a:extLst>
          </p:cNvPr>
          <p:cNvSpPr txBox="1"/>
          <p:nvPr/>
        </p:nvSpPr>
        <p:spPr>
          <a:xfrm>
            <a:off x="3197182" y="1552358"/>
            <a:ext cx="5490087" cy="2786457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1D06AA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আসসালামু আলাইকুম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6FC7C-48A3-4F57-896F-347D0F1E8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523793" cy="4608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6309A4-5C70-4CE5-A572-550998F33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64579" y="-1"/>
            <a:ext cx="3523793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00"/>
    </mc:Choice>
    <mc:Fallback xmlns="">
      <p:transition advTm="6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2601FB-ED65-4EE5-AF3E-B7D7A55B1C8E}"/>
              </a:ext>
            </a:extLst>
          </p:cNvPr>
          <p:cNvSpPr txBox="1"/>
          <p:nvPr/>
        </p:nvSpPr>
        <p:spPr>
          <a:xfrm>
            <a:off x="4277032" y="1664845"/>
            <a:ext cx="782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সিমা  বেগম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</a:t>
            </a:r>
            <a:r>
              <a:rPr kumimoji="0" lang="en-US" sz="4800" b="1" i="0" u="none" strike="noStrike" kern="1200" cap="all" spc="0" normalizeH="0" baseline="0" noProof="0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4800" b="1" i="0" u="none" strike="noStrike" kern="1200" cap="all" spc="0" normalizeH="0" baseline="0" noProof="0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দড়িচর খাজুরিয়া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সরকারি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all" spc="0" normalizeH="0" baseline="0" noProof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r>
              <a:rPr kumimoji="0" lang="en-US" sz="3600" b="1" i="0" u="none" strike="noStrike" kern="1200" cap="all" spc="0" normalizeH="0" baseline="0" noProof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all" spc="0" normalizeH="0" baseline="0" noProof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মেহেন্দিগঞ্জ,বারিশাল। 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F1572A-638B-40A4-8DB4-14025A7EE7FD}"/>
              </a:ext>
            </a:extLst>
          </p:cNvPr>
          <p:cNvGrpSpPr/>
          <p:nvPr/>
        </p:nvGrpSpPr>
        <p:grpSpPr>
          <a:xfrm>
            <a:off x="4991767" y="997638"/>
            <a:ext cx="6019800" cy="990600"/>
            <a:chOff x="1828800" y="990600"/>
            <a:chExt cx="6019800" cy="990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372646-5472-4EC5-A672-28AD413E92C6}"/>
                </a:ext>
              </a:extLst>
            </p:cNvPr>
            <p:cNvSpPr/>
            <p:nvPr/>
          </p:nvSpPr>
          <p:spPr>
            <a:xfrm>
              <a:off x="2209800" y="1524000"/>
              <a:ext cx="5638800" cy="76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CCDC6E0-DD41-4F8F-B2D4-27A4A253316F}"/>
                </a:ext>
              </a:extLst>
            </p:cNvPr>
            <p:cNvSpPr/>
            <p:nvPr/>
          </p:nvSpPr>
          <p:spPr>
            <a:xfrm>
              <a:off x="1828800" y="12954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7E09DC-CDA5-40C0-8522-C280A1831185}"/>
                </a:ext>
              </a:extLst>
            </p:cNvPr>
            <p:cNvSpPr/>
            <p:nvPr/>
          </p:nvSpPr>
          <p:spPr>
            <a:xfrm>
              <a:off x="2057400" y="990600"/>
              <a:ext cx="685800" cy="685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DC68A7-73E7-4655-8673-66B87865C16C}"/>
              </a:ext>
            </a:extLst>
          </p:cNvPr>
          <p:cNvGrpSpPr/>
          <p:nvPr/>
        </p:nvGrpSpPr>
        <p:grpSpPr>
          <a:xfrm>
            <a:off x="4811113" y="4626334"/>
            <a:ext cx="6231058" cy="1066800"/>
            <a:chOff x="1923392" y="4953000"/>
            <a:chExt cx="7113928" cy="1066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F2212D-E28B-4D06-9854-4715876424A6}"/>
                </a:ext>
              </a:extLst>
            </p:cNvPr>
            <p:cNvSpPr/>
            <p:nvPr/>
          </p:nvSpPr>
          <p:spPr>
            <a:xfrm>
              <a:off x="1923392" y="5437964"/>
              <a:ext cx="6306207" cy="20083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5-Point Star 22">
              <a:extLst>
                <a:ext uri="{FF2B5EF4-FFF2-40B4-BE49-F238E27FC236}">
                  <a16:creationId xmlns:a16="http://schemas.microsoft.com/office/drawing/2014/main" id="{6554AF31-0FEC-46CE-8DF3-D5DD2196BBE2}"/>
                </a:ext>
              </a:extLst>
            </p:cNvPr>
            <p:cNvSpPr/>
            <p:nvPr/>
          </p:nvSpPr>
          <p:spPr>
            <a:xfrm>
              <a:off x="7848600" y="4953000"/>
              <a:ext cx="1188720" cy="1066800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ame 9">
            <a:extLst>
              <a:ext uri="{FF2B5EF4-FFF2-40B4-BE49-F238E27FC236}">
                <a16:creationId xmlns:a16="http://schemas.microsoft.com/office/drawing/2014/main" id="{8D31ECB7-7E04-4637-8437-F29331C7021C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56000">
                <a:srgbClr val="FFC000"/>
              </a:gs>
              <a:gs pos="73000">
                <a:srgbClr val="008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5BFA20-6DE4-1171-68D0-353FA8B09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8" y="640080"/>
            <a:ext cx="4099342" cy="5547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E36664-ACEE-5F84-4735-84A735BDB8B5}"/>
              </a:ext>
            </a:extLst>
          </p:cNvPr>
          <p:cNvSpPr txBox="1"/>
          <p:nvPr/>
        </p:nvSpPr>
        <p:spPr>
          <a:xfrm>
            <a:off x="4684295" y="497306"/>
            <a:ext cx="612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উপস্থাপনায়</a:t>
            </a:r>
          </a:p>
        </p:txBody>
      </p:sp>
    </p:spTree>
    <p:extLst>
      <p:ext uri="{BB962C8B-B14F-4D97-AF65-F5344CB8AC3E}">
        <p14:creationId xmlns:p14="http://schemas.microsoft.com/office/powerpoint/2010/main" val="13771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A11312-7472-C053-036A-5CD897DBC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86" y="370819"/>
            <a:ext cx="5455920" cy="6116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139DA-A5DB-84A3-FF60-8B64A89E7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318260"/>
            <a:ext cx="2987040" cy="422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5E5F9A-B34C-144A-C2CE-7CC6FE91B89D}"/>
              </a:ext>
            </a:extLst>
          </p:cNvPr>
          <p:cNvSpPr txBox="1"/>
          <p:nvPr/>
        </p:nvSpPr>
        <p:spPr>
          <a:xfrm>
            <a:off x="3764280" y="2136338"/>
            <a:ext cx="23317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আমাদের আজকের 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endParaRPr kumimoji="0" lang="bn-IN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FC476-DAE5-B073-7F86-EA6D8102A77D}"/>
              </a:ext>
            </a:extLst>
          </p:cNvPr>
          <p:cNvSpPr txBox="1"/>
          <p:nvPr/>
        </p:nvSpPr>
        <p:spPr>
          <a:xfrm>
            <a:off x="7669530" y="1572459"/>
            <a:ext cx="61036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উন্নত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স্বপ্নদর্শণে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উদ্ভুদ্ধকরণ</a:t>
            </a:r>
          </a:p>
        </p:txBody>
      </p:sp>
    </p:spTree>
    <p:extLst>
      <p:ext uri="{BB962C8B-B14F-4D97-AF65-F5344CB8AC3E}">
        <p14:creationId xmlns:p14="http://schemas.microsoft.com/office/powerpoint/2010/main" val="13135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A5EB53-AF61-C7EE-B3AD-672A5BC2A584}"/>
              </a:ext>
            </a:extLst>
          </p:cNvPr>
          <p:cNvSpPr/>
          <p:nvPr/>
        </p:nvSpPr>
        <p:spPr>
          <a:xfrm rot="16200000">
            <a:off x="5567834" y="1081283"/>
            <a:ext cx="4771115" cy="5152419"/>
          </a:xfrm>
          <a:prstGeom prst="rect">
            <a:avLst/>
          </a:prstGeom>
          <a:noFill/>
        </p:spPr>
        <p:txBody>
          <a:bodyPr spcFirstLastPara="1" wrap="square" lIns="66909" tIns="33454" rIns="66909" bIns="33454" numCol="1">
            <a:prstTxWarp prst="textCircle">
              <a:avLst>
                <a:gd name="adj" fmla="val 11268568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37" b="1" i="0" u="none" strike="noStrike" kern="1200" cap="none" spc="0" normalizeH="0" baseline="0" noProof="0">
                <a:ln w="38100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সিমা বেগম,মেহেন্দিগঞ্জ,বরিশাল।</a:t>
            </a:r>
            <a:r>
              <a:rPr kumimoji="0" lang="en-US" sz="8437" b="1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8437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0AB8A-E627-B044-9F52-1F6B485F951A}"/>
              </a:ext>
            </a:extLst>
          </p:cNvPr>
          <p:cNvSpPr txBox="1"/>
          <p:nvPr/>
        </p:nvSpPr>
        <p:spPr>
          <a:xfrm>
            <a:off x="5715891" y="2208502"/>
            <a:ext cx="4365703" cy="260778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8195"/>
                <a:gd name="adj2" fmla="val -671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66" b="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উদ্ভাবনী-এর</a:t>
            </a:r>
            <a:r>
              <a:rPr kumimoji="0" lang="en-US" sz="4166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166" b="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চিত্র</a:t>
            </a:r>
            <a:endParaRPr kumimoji="0" lang="en-US" sz="4166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6D6BC-27B7-2F31-2F21-FBC87130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838200"/>
            <a:ext cx="4145280" cy="519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22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3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DB54F8-36DC-DF12-48C7-68B9049ABB9D}"/>
              </a:ext>
            </a:extLst>
          </p:cNvPr>
          <p:cNvSpPr txBox="1"/>
          <p:nvPr/>
        </p:nvSpPr>
        <p:spPr>
          <a:xfrm>
            <a:off x="213360" y="396240"/>
            <a:ext cx="1220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গুগল মিটের মাধ্যমে অনুপস্থিত শিক্ষার্থীদের সক্রিয়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C3B93-5BE9-0A74-4E5F-BA7691039B29}"/>
              </a:ext>
            </a:extLst>
          </p:cNvPr>
          <p:cNvSpPr txBox="1"/>
          <p:nvPr/>
        </p:nvSpPr>
        <p:spPr>
          <a:xfrm>
            <a:off x="640080" y="1859280"/>
            <a:ext cx="2316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</a:p>
          <a:p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স্বপ্নদর্শণে</a:t>
            </a:r>
          </a:p>
          <a:p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উদ্ভুদ্ধকরণ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A5858-4567-27D4-8C88-B98578B53DF1}"/>
              </a:ext>
            </a:extLst>
          </p:cNvPr>
          <p:cNvSpPr txBox="1"/>
          <p:nvPr/>
        </p:nvSpPr>
        <p:spPr>
          <a:xfrm>
            <a:off x="9738360" y="2367171"/>
            <a:ext cx="2453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NikoshBAN" panose="02000000000000000000" pitchFamily="2" charset="0"/>
                <a:cs typeface="NikoshBAN" panose="02000000000000000000" pitchFamily="2" charset="0"/>
              </a:rPr>
              <a:t>আমার প্রচেষ্টা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AC2EE-4672-EB38-7326-FA4BFE9EC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1010899"/>
            <a:ext cx="5455920" cy="6116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E2E417-C1DE-C5E2-D221-009E7690ACC9}"/>
              </a:ext>
            </a:extLst>
          </p:cNvPr>
          <p:cNvSpPr txBox="1"/>
          <p:nvPr/>
        </p:nvSpPr>
        <p:spPr>
          <a:xfrm>
            <a:off x="4419600" y="3105834"/>
            <a:ext cx="313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https://youtu.be/cP5OnCRmG1o</a:t>
            </a:r>
          </a:p>
        </p:txBody>
      </p:sp>
    </p:spTree>
    <p:extLst>
      <p:ext uri="{BB962C8B-B14F-4D97-AF65-F5344CB8AC3E}">
        <p14:creationId xmlns:p14="http://schemas.microsoft.com/office/powerpoint/2010/main" val="40030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A5BE80-F842-2AE0-CD13-8604A4BA8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8" y="1669459"/>
            <a:ext cx="3045862" cy="29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EAE8D3-E2A8-65A2-64B5-6FB2C2E2D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33" y="1775965"/>
            <a:ext cx="3045862" cy="2914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E7D70B-9610-8AFA-E016-3E4E6A04D6E0}"/>
              </a:ext>
            </a:extLst>
          </p:cNvPr>
          <p:cNvSpPr txBox="1"/>
          <p:nvPr/>
        </p:nvSpPr>
        <p:spPr>
          <a:xfrm>
            <a:off x="3052819" y="2403509"/>
            <a:ext cx="6089595" cy="1446550"/>
          </a:xfrm>
          <a:prstGeom prst="rect">
            <a:avLst/>
          </a:prstGeom>
          <a:solidFill>
            <a:srgbClr val="0563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as-IN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ধন্যবাদ</a:t>
            </a:r>
            <a:r>
              <a:rPr kumimoji="0" lang="en-US" sz="8800" b="1" i="0" u="none" strike="noStrike" kern="1200" cap="none" spc="0" normalizeH="0" baseline="0" noProof="0">
                <a:ln>
                  <a:solidFill>
                    <a:srgbClr val="2D771B"/>
                  </a:solidFill>
                </a:ln>
                <a:solidFill>
                  <a:prstClr val="black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ED7F6-45A7-8A29-5703-EF1F0AB7AB02}"/>
              </a:ext>
            </a:extLst>
          </p:cNvPr>
          <p:cNvSpPr txBox="1"/>
          <p:nvPr/>
        </p:nvSpPr>
        <p:spPr>
          <a:xfrm>
            <a:off x="12192000" y="5647695"/>
            <a:ext cx="695069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নেক অনেক ধন্যবাদ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1E15D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C301A5-A601-A0ED-90B5-C6EC2F73D773}"/>
              </a:ext>
            </a:extLst>
          </p:cNvPr>
          <p:cNvSpPr txBox="1"/>
          <p:nvPr/>
        </p:nvSpPr>
        <p:spPr>
          <a:xfrm>
            <a:off x="-17156624" y="4878254"/>
            <a:ext cx="1712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সিমা বেগম,   </a:t>
            </a:r>
            <a:r>
              <a:rPr kumimoji="0" lang="as-IN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ারী শিক্ষ্‌ক, দড়িচর খাজুরিয়া </a:t>
            </a:r>
            <a:r>
              <a:rPr kumimoji="0" lang="as-IN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as-IN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400" b="1" i="0" u="none" strike="noStrike" kern="1200" cap="none" spc="50" normalizeH="0" baseline="0" noProof="0">
                <a:ln w="28575" cmpd="sng">
                  <a:solidFill>
                    <a:srgbClr val="0563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াথমিক বিদ্যালয়,  মেহেন্দিগঞ্জ,বরিশাল  </a:t>
            </a:r>
          </a:p>
        </p:txBody>
      </p:sp>
    </p:spTree>
    <p:extLst>
      <p:ext uri="{BB962C8B-B14F-4D97-AF65-F5344CB8AC3E}">
        <p14:creationId xmlns:p14="http://schemas.microsoft.com/office/powerpoint/2010/main" val="35711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8607D0D-D6D6-43D1-B821-C6F852300C1B}" vid="{4395367C-2740-4632-8CE4-AB3898D2D553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Blackadder ITC</vt:lpstr>
      <vt:lpstr>Calibri</vt:lpstr>
      <vt:lpstr>Calibri Light</vt:lpstr>
      <vt:lpstr>GhorautraOMJ</vt:lpstr>
      <vt:lpstr>NikoshBAN</vt:lpstr>
      <vt:lpstr>Times New Roman</vt:lpstr>
      <vt:lpstr>Office Theme</vt:lpstr>
      <vt:lpstr>2_Theme1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</cp:revision>
  <dcterms:created xsi:type="dcterms:W3CDTF">2022-11-13T11:19:21Z</dcterms:created>
  <dcterms:modified xsi:type="dcterms:W3CDTF">2023-02-03T22:10:09Z</dcterms:modified>
</cp:coreProperties>
</file>