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7" r:id="rId2"/>
    <p:sldId id="257" r:id="rId3"/>
    <p:sldId id="268" r:id="rId4"/>
    <p:sldId id="264" r:id="rId5"/>
    <p:sldId id="270" r:id="rId6"/>
    <p:sldId id="269" r:id="rId7"/>
    <p:sldId id="271" r:id="rId8"/>
    <p:sldId id="272" r:id="rId9"/>
    <p:sldId id="273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B8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9860-4A86-48B8-9ADC-7E2730E40262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46676-61C2-4758-9121-24AC7A523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467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818A8DF-16AB-0448-9544-6CE41219CAAE}"/>
              </a:ext>
            </a:extLst>
          </p:cNvPr>
          <p:cNvSpPr txBox="1"/>
          <p:nvPr/>
        </p:nvSpPr>
        <p:spPr>
          <a:xfrm>
            <a:off x="925285" y="0"/>
            <a:ext cx="7878535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8000"/>
              <a:t> সবাইকে স্বাগতম</a:t>
            </a:r>
            <a:endParaRPr lang="en-US" sz="8000"/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575210E9-7F74-1248-B3AE-1CD51C5D0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0" y="1323439"/>
            <a:ext cx="4667250" cy="5091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56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839200" cy="409342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/>
              <a:t>	</a:t>
            </a:r>
            <a:r>
              <a:rPr lang="en-US" sz="3600" dirty="0" smtClean="0"/>
              <a:t>    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কাজের উত্তর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বায়ু পূর্ন অবস্তাই পাখির পলকটি ধির গতিতে পরছে, কয়েন দ্রুত পরছে।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বায়ু শূন্য আবস্তাই পলক ও কয়েন এক</a:t>
            </a:r>
            <a:r>
              <a:rPr lang="bn-BD" sz="3200" dirty="0"/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সাথে পরছে</a:t>
            </a:r>
            <a:r>
              <a:rPr lang="bn-BD" sz="3200" dirty="0"/>
              <a:t>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১সূত্রঃ স্থির অবস্তান ও একই উচ্চতা থেকে</a:t>
            </a:r>
            <a:r>
              <a:rPr lang="bn-BD" sz="3200" dirty="0"/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বিনা বাধাই পড়ন্ত বস্তু সমান সময়ে সমান পথ অতিক্রম করে।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২সূত্রঃ স্থির অবস্তান থেকে বিনা বাধায় পড়ন্ত বস্তুর নির্দিষ্ট সময়ে প্রাপ্ত বেগ ঐ সময়ের সমানুপাতিক।</a:t>
            </a:r>
          </a:p>
        </p:txBody>
      </p:sp>
    </p:spTree>
    <p:extLst>
      <p:ext uri="{BB962C8B-B14F-4D97-AF65-F5344CB8AC3E}">
        <p14:creationId xmlns="" xmlns:p14="http://schemas.microsoft.com/office/powerpoint/2010/main" val="222262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267200"/>
            <a:ext cx="3624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মেরু </a:t>
            </a:r>
            <a:r>
              <a:rPr lang="bn-BD" sz="4400" dirty="0"/>
              <a:t>অঞ্চল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2593215"/>
            <a:ext cx="188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বিষূবীয় অঞ্চল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791200" y="3505200"/>
            <a:ext cx="253746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059930" y="2810023"/>
            <a:ext cx="0" cy="13175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47560" y="3200400"/>
            <a:ext cx="8305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48400" y="4114800"/>
            <a:ext cx="84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572000"/>
            <a:ext cx="149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পৃথিবীর ভর</a:t>
            </a:r>
            <a:r>
              <a:rPr lang="en-US" dirty="0"/>
              <a:t> 	M</a:t>
            </a:r>
          </a:p>
        </p:txBody>
      </p:sp>
      <p:sp>
        <p:nvSpPr>
          <p:cNvPr id="18" name="Oval 17"/>
          <p:cNvSpPr/>
          <p:nvPr/>
        </p:nvSpPr>
        <p:spPr>
          <a:xfrm>
            <a:off x="6652836" y="2659724"/>
            <a:ext cx="742950" cy="53098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02680" y="1981200"/>
            <a:ext cx="212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বস্তুর ভর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62850" y="2777881"/>
            <a:ext cx="158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দুরত্ব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R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5873299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5" name="Equation" r:id="rId3" imgW="11412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21596759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sp>
        <p:nvSpPr>
          <p:cNvPr id="21" name="Oval 20"/>
          <p:cNvSpPr/>
          <p:nvPr/>
        </p:nvSpPr>
        <p:spPr>
          <a:xfrm>
            <a:off x="6961446" y="4292852"/>
            <a:ext cx="228600" cy="1615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download (2)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676400"/>
            <a:ext cx="3758639" cy="2438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328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5" grpId="0"/>
      <p:bldP spid="17" grpId="0"/>
      <p:bldP spid="18" grpId="0" animBg="1"/>
      <p:bldP spid="19" grpId="0"/>
      <p:bldP spid="20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458200" cy="6126163"/>
          </a:xfrm>
          <a:solidFill>
            <a:srgbClr val="00B0F0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bn-BD" dirty="0"/>
              <a:t>পৃথিবীর কোথায় অভিকর্ষজ ত্বরনের মান বেশি কোথায় কম কারন সহ খাতায় লিখ।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999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8763000" cy="28623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  <a:prstDash val="lgDashDotDot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BD" sz="3600" dirty="0"/>
              <a:t>			সমাধানঃ-</a:t>
            </a:r>
          </a:p>
          <a:p>
            <a:r>
              <a:rPr lang="bn-BD" sz="3600" dirty="0"/>
              <a:t>মেরু অঞ্চলে পৃথিবীর ব্যাসার্ধ কম তাই অভিকর্ষজ ত্বরন বেশি আবার বিষূবীয় অঞ্চলে পৃথিবীর ব্যাসার্ধ বেশি তাই অভিকর্ষজ ত্বরন এর মান কম।</a:t>
            </a:r>
          </a:p>
        </p:txBody>
      </p:sp>
    </p:spTree>
    <p:extLst>
      <p:ext uri="{BB962C8B-B14F-4D97-AF65-F5344CB8AC3E}">
        <p14:creationId xmlns="" xmlns:p14="http://schemas.microsoft.com/office/powerpoint/2010/main" val="23244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  <a:prstDash val="solid"/>
          </a:ln>
          <a:scene3d>
            <a:camera prst="perspectiveFront"/>
            <a:lightRig rig="threePt" dir="t"/>
          </a:scene3d>
        </p:spPr>
        <p:txBody>
          <a:bodyPr/>
          <a:lstStyle/>
          <a:p>
            <a:r>
              <a:rPr lang="bn-BD" dirty="0"/>
              <a:t>মুল্যায়ন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953000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B0F0"/>
            </a:solidFill>
          </a:ln>
          <a:scene3d>
            <a:camera prst="perspectiveFront"/>
            <a:lightRig rig="threePt" dir="t"/>
          </a:scene3d>
        </p:spPr>
        <p:txBody>
          <a:bodyPr>
            <a:normAutofit/>
          </a:bodyPr>
          <a:lstStyle/>
          <a:p>
            <a:r>
              <a:rPr lang="bn-BD" dirty="0"/>
              <a:t>১।পরন্ত বস্তুর সূত্র কে বের করেছেন?</a:t>
            </a:r>
          </a:p>
          <a:p>
            <a:r>
              <a:rPr lang="bn-BD" dirty="0"/>
              <a:t>(ক) নিউটন (খ)</a:t>
            </a:r>
            <a:r>
              <a:rPr lang="en-US" dirty="0"/>
              <a:t> </a:t>
            </a:r>
            <a:r>
              <a:rPr lang="bn-BD" dirty="0"/>
              <a:t>গ্যালিলিও(গ) বেকন (ঘ)স্নেল</a:t>
            </a:r>
          </a:p>
          <a:p>
            <a:r>
              <a:rPr lang="bn-BD" dirty="0"/>
              <a:t>২।চাঁদ ও পৃথিবীর আকর্ষন কে কি বলে?</a:t>
            </a:r>
          </a:p>
          <a:p>
            <a:r>
              <a:rPr lang="bn-BD" dirty="0"/>
              <a:t>(ক) অভিকর্ষ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(খ) মহাকর্ষ (গ) বল (ঘ)কাজ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৩। অভিকর্ষজ ত্বরনের আর্দশ মান কত?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(ক) 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০৮ (খ) 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৮৭ (গ) 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৮ (ঘ) 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.9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2133600"/>
            <a:ext cx="718457" cy="63953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14400" y="3810000"/>
            <a:ext cx="762000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962400" y="5029200"/>
            <a:ext cx="762000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671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57200"/>
            <a:ext cx="8305800" cy="1631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			বাড়ীর কাজ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১০০ মিটার উচু দালানের ছাদ থেকে কোন বস্তু ছেড়ে দিলে এটি কত বেগে ভূপৃষ্ঠে আঘাত করবে?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18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="" xmlns:a16="http://schemas.microsoft.com/office/drawing/2014/main" id="{B5478315-D1D2-864E-94BF-09B781D8E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761999"/>
            <a:ext cx="7032171" cy="4395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033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2956725-E199-ED49-A4B5-036623739800}"/>
              </a:ext>
            </a:extLst>
          </p:cNvPr>
          <p:cNvSpPr txBox="1"/>
          <p:nvPr/>
        </p:nvSpPr>
        <p:spPr>
          <a:xfrm rot="10800000" flipV="1">
            <a:off x="2045533" y="0"/>
            <a:ext cx="5570004" cy="10156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6000" b="1">
                <a:solidFill>
                  <a:schemeClr val="bg1"/>
                </a:solidFill>
                <a:latin typeface="+mj-lt"/>
              </a:rPr>
              <a:t>শিক্ষক পরিচিতি </a:t>
            </a:r>
            <a:endParaRPr lang="en-US" sz="60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A9E774C-F80F-6543-93A4-34BB1950639C}"/>
              </a:ext>
            </a:extLst>
          </p:cNvPr>
          <p:cNvSpPr txBox="1"/>
          <p:nvPr/>
        </p:nvSpPr>
        <p:spPr>
          <a:xfrm>
            <a:off x="6068786" y="3020786"/>
            <a:ext cx="3075214" cy="1815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2800"/>
              <a:t>শ্রেণিঃনবম</a:t>
            </a:r>
          </a:p>
          <a:p>
            <a:pPr algn="l"/>
            <a:r>
              <a:rPr lang="bn-BD" sz="2800"/>
              <a:t>বিষয়ঃপদার্থবিজ্ঞান</a:t>
            </a:r>
          </a:p>
          <a:p>
            <a:pPr algn="l"/>
            <a:r>
              <a:rPr lang="bn-BD" sz="2800"/>
              <a:t>অধ‍্যায়ঃদুই</a:t>
            </a:r>
          </a:p>
          <a:p>
            <a:pPr algn="l"/>
            <a:r>
              <a:rPr lang="bn-BD" sz="2800"/>
              <a:t>সময়ঃ৪৫ মিনিট </a:t>
            </a:r>
            <a:endParaRPr lang="en-US" sz="2800"/>
          </a:p>
        </p:txBody>
      </p:sp>
      <p:sp>
        <p:nvSpPr>
          <p:cNvPr id="5" name="Rectangle 4"/>
          <p:cNvSpPr/>
          <p:nvPr/>
        </p:nvSpPr>
        <p:spPr>
          <a:xfrm>
            <a:off x="228600" y="27432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মোঃ আবু তালেব</a:t>
            </a:r>
            <a:endParaRPr lang="en-US" sz="28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as-IN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সহকারি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as-IN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শিক্ষক(ভৌতবিজ্ঞান)</a:t>
            </a:r>
          </a:p>
          <a:p>
            <a:r>
              <a:rPr lang="as-IN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পিছলডাঙ্গা মিফতাহুল উলুম দাখিল মাদ্রাসা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  <a:endParaRPr lang="as-IN" sz="28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as-IN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সাপাহার, নওগাঁ।</a:t>
            </a:r>
          </a:p>
          <a:p>
            <a:r>
              <a:rPr lang="as-IN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মোবা:০১৭১৩৭৭৮৬৪৬</a:t>
            </a:r>
            <a:endParaRPr lang="as-IN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012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000500"/>
            <a:ext cx="4762500" cy="2857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28956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গ্যালিলিও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download (1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"/>
            <a:ext cx="4648200" cy="25943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379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1295400"/>
            <a:ext cx="7239000" cy="33147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পড়ন্ত বস্তুর গতি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065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771" y="0"/>
            <a:ext cx="8229600" cy="1143000"/>
          </a:xfrm>
          <a:solidFill>
            <a:srgbClr val="00B0F0"/>
          </a:solidFill>
          <a:ln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028" y="1551214"/>
            <a:ext cx="8632371" cy="1815882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এই পাঠ শেষে শিক্ষার্থী-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১। অভিকর্ষ ও মহাকর্ষ কাকে বলে তা বলতে পারবে।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২। মুক্ত ভাবে পড়ন্ত বস্তুর সূত্রাবলী ব্যাখ্যা করতে পারবে।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৩। অভিকর্ষজ ত্বরন কাকে বলে তা লিখতে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81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91000"/>
            <a:ext cx="4240531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bn-BD" dirty="0"/>
              <a:t>একটি বস্তু উপরে ছুরে মারার পর আবার</a:t>
            </a:r>
          </a:p>
          <a:p>
            <a:r>
              <a:rPr lang="bn-BD" dirty="0"/>
              <a:t>ভূমিতে ফিরে আসছে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962400"/>
            <a:ext cx="43891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bn-BD" dirty="0"/>
              <a:t>সূর্য ও বস্তুর মর্ধো আর্কষন</a:t>
            </a:r>
            <a:endParaRPr lang="en-US" dirty="0"/>
          </a:p>
        </p:txBody>
      </p:sp>
      <p:pic>
        <p:nvPicPr>
          <p:cNvPr id="6" name="Picture 5" descr="images (5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349969" cy="2362200"/>
          </a:xfrm>
          <a:prstGeom prst="rect">
            <a:avLst/>
          </a:prstGeom>
        </p:spPr>
      </p:pic>
      <p:pic>
        <p:nvPicPr>
          <p:cNvPr id="7" name="Picture 6" descr="images (6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14400"/>
            <a:ext cx="2637111" cy="2819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012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457200"/>
            <a:ext cx="8153400" cy="175432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3600" dirty="0"/>
              <a:t>			একক কাজ     </a:t>
            </a:r>
            <a:r>
              <a:rPr lang="en-US" sz="3600" dirty="0" smtClean="0"/>
              <a:t> </a:t>
            </a:r>
          </a:p>
          <a:p>
            <a:endParaRPr lang="bn-BD" sz="3600" dirty="0"/>
          </a:p>
          <a:p>
            <a:pPr>
              <a:buFont typeface="Wingdings" pitchFamily="2" charset="2"/>
              <a:buChar char="v"/>
            </a:pPr>
            <a:r>
              <a:rPr lang="bn-BD" sz="3600" dirty="0"/>
              <a:t>আভিকর্ষ ও মহাকর্ষ বলতে কি বুঝ?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27222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305800" cy="2862322"/>
          </a:xfrm>
          <a:prstGeom prst="rect">
            <a:avLst/>
          </a:prstGeom>
          <a:solidFill>
            <a:srgbClr val="92D050"/>
          </a:solidFill>
          <a:ln>
            <a:noFill/>
            <a:prstDash val="lgDashDot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3600" dirty="0"/>
              <a:t>			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কাজের উত্তর</a:t>
            </a:r>
            <a:endParaRPr lang="en-US" sz="3600" dirty="0"/>
          </a:p>
          <a:p>
            <a:r>
              <a:rPr lang="bn-BD" sz="3600" dirty="0"/>
              <a:t>১। পৃথিবী ও কোন বস্তুর মর্ধে আকর্ষন-অভিকর্ষ ।</a:t>
            </a:r>
          </a:p>
          <a:p>
            <a:r>
              <a:rPr lang="bn-BD" sz="3600" dirty="0"/>
              <a:t>২।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মহাবিশ্বের</a:t>
            </a:r>
            <a:r>
              <a:rPr lang="bn-BD" sz="3600" dirty="0"/>
              <a:t> দুইটি বস্তুর মর্ধে আকর্ষন-মহাকর্ষ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4000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2905345" cy="55960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72553"/>
            <a:ext cx="2697480" cy="6385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6285131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চিত্রদুটি লক্ষ কর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444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189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Slide 1</vt:lpstr>
      <vt:lpstr>Slide 2</vt:lpstr>
      <vt:lpstr>Slide 3</vt:lpstr>
      <vt:lpstr>Slide 4</vt:lpstr>
      <vt:lpstr>শিখন ফল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মুল্যায়ন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hasnat</dc:creator>
  <cp:lastModifiedBy>md zahidul islam</cp:lastModifiedBy>
  <cp:revision>117</cp:revision>
  <dcterms:created xsi:type="dcterms:W3CDTF">2006-08-16T00:00:00Z</dcterms:created>
  <dcterms:modified xsi:type="dcterms:W3CDTF">2023-02-05T14:46:34Z</dcterms:modified>
</cp:coreProperties>
</file>