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80" r:id="rId4"/>
    <p:sldId id="261" r:id="rId5"/>
    <p:sldId id="259" r:id="rId6"/>
    <p:sldId id="260" r:id="rId7"/>
    <p:sldId id="263" r:id="rId8"/>
    <p:sldId id="277" r:id="rId9"/>
    <p:sldId id="275" r:id="rId10"/>
    <p:sldId id="278" r:id="rId11"/>
    <p:sldId id="273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4CA5-0FFA-41FE-B81C-B318AFD09079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3.jpg"/><Relationship Id="rId4" Type="http://schemas.openxmlformats.org/officeDocument/2006/relationships/image" Target="../media/image3.jpg"/><Relationship Id="rId9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0957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60" y="0"/>
            <a:ext cx="372293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066800" y="2286000"/>
            <a:ext cx="754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2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00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অসুবিধাসমূহ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সহজলভ্য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বেশিরভাগ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396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অউপযোগিতা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7584" y="348920"/>
            <a:ext cx="2193229" cy="110799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2901756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‘‘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।’’ 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মডেল কন্টেন\মডেল কন্টেন এর ছবি\rose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1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1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2376" y="195652"/>
            <a:ext cx="7942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" y="965093"/>
            <a:ext cx="4371483" cy="2159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71" y="3124200"/>
            <a:ext cx="4710830" cy="1647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" y="4838700"/>
            <a:ext cx="4367308" cy="1979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7"/>
          <a:stretch/>
        </p:blipFill>
        <p:spPr>
          <a:xfrm>
            <a:off x="4433170" y="4838700"/>
            <a:ext cx="4710829" cy="201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" y="3124200"/>
            <a:ext cx="4371483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71" y="947028"/>
            <a:ext cx="4710828" cy="21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676" y="2094083"/>
            <a:ext cx="1723833" cy="17238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Flowchart: Preparation 4"/>
          <p:cNvSpPr/>
          <p:nvPr/>
        </p:nvSpPr>
        <p:spPr>
          <a:xfrm>
            <a:off x="3132622" y="1231146"/>
            <a:ext cx="2856995" cy="593800"/>
          </a:xfrm>
          <a:prstGeom prst="flowChartPreparation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6136" y="3158748"/>
            <a:ext cx="2975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28578" y="4015419"/>
            <a:ext cx="4725590" cy="1623309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আজাহার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সরদার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রাজারামপুর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সরফ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7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434" y="1752600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3137801"/>
            <a:ext cx="36576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১০ম</a:t>
            </a:r>
            <a:endParaRPr lang="bn-BD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২য়</a:t>
            </a:r>
            <a:endParaRPr lang="bn-BD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514600" y="17526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8229600" cy="38779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জিপিএসের</a:t>
            </a:r>
            <a:r>
              <a:rPr lang="en-US" sz="4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4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GPS   Global Positioning  System</a:t>
            </a:r>
          </a:p>
          <a:p>
            <a:pPr algn="just"/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পঠন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5249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" y="533400"/>
            <a:ext cx="3057525" cy="18192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9"/>
          <a:stretch/>
        </p:blipFill>
        <p:spPr>
          <a:xfrm>
            <a:off x="3067964" y="533399"/>
            <a:ext cx="2466061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6" y="609600"/>
            <a:ext cx="3609974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2675"/>
            <a:ext cx="3067964" cy="2109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139" y="2352675"/>
            <a:ext cx="2604761" cy="2109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62"/>
            <a:ext cx="3072139" cy="2395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97" y="4462463"/>
            <a:ext cx="2705100" cy="2395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2352675"/>
            <a:ext cx="3467099" cy="186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98" y="4219575"/>
            <a:ext cx="3351102" cy="2638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40623" y="-47170"/>
            <a:ext cx="3203121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0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00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সুবিধাসমূহ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দ্রাঘিমাংশ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4737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11984</TotalTime>
  <Words>167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116</cp:revision>
  <dcterms:created xsi:type="dcterms:W3CDTF">2020-01-27T19:30:08Z</dcterms:created>
  <dcterms:modified xsi:type="dcterms:W3CDTF">2023-02-06T13:29:28Z</dcterms:modified>
</cp:coreProperties>
</file>