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76" r:id="rId4"/>
    <p:sldId id="280" r:id="rId5"/>
    <p:sldId id="264" r:id="rId6"/>
    <p:sldId id="285" r:id="rId7"/>
    <p:sldId id="287" r:id="rId8"/>
    <p:sldId id="286" r:id="rId9"/>
    <p:sldId id="288" r:id="rId10"/>
    <p:sldId id="272" r:id="rId11"/>
    <p:sldId id="274" r:id="rId12"/>
    <p:sldId id="273" r:id="rId13"/>
    <p:sldId id="289" r:id="rId14"/>
    <p:sldId id="265" r:id="rId15"/>
    <p:sldId id="266" r:id="rId16"/>
    <p:sldId id="268" r:id="rId17"/>
    <p:sldId id="290" r:id="rId18"/>
    <p:sldId id="291" r:id="rId19"/>
    <p:sldId id="283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BE5"/>
    <a:srgbClr val="FF66FF"/>
    <a:srgbClr val="FF3300"/>
    <a:srgbClr val="00CC00"/>
    <a:srgbClr val="602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8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C7888-D571-4B0E-9D26-C4B6CFC34C4F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51ACD-13D9-4C85-B61C-F7D0837BB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3F3C7-2A19-4430-9A4F-A85A194766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43F4-09AE-C118-3DDC-0F4BD9BCB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B841B-BC3F-8E83-418B-10D626FF1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A692-BD80-65B6-678A-7BB5F0E10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607E5-CA36-EEDC-386F-AE85190F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53603-FEB9-D87A-6571-BEB3ED549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74E8-D2E3-3F9B-5AAA-4CE4F814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7226AA-315F-9F16-CA20-84B8B6F2B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293A5-E286-AFB0-91E4-758F859C9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3C1A4-C5AC-F35D-E9C6-D09B1E7E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E53B8-10B6-8875-53B4-80854798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8C6E52-5070-72B4-8D6B-4DAAAAEEC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821B4-83FE-4B4A-2F8A-D02550BFC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F89B3-B592-73A5-41E3-5E953CBF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C77B-CAA0-A3CA-F002-2C6FFF837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DE04-BDF7-E482-FF47-6DB7EF9A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7004-CE6C-FC1B-0C36-7B76E4C6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BDFCC-C8BF-DCA0-8FB9-CB0EA93FF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7A614-FE10-3650-CC65-022DA8B63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A4AD0-5DF6-3B07-BAF7-D21282DB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F7277-22F9-2423-502D-D2CAB5BC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09E-D176-6747-DF70-89DAA487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1436-E106-CEF2-3EE8-2E1F6E2E4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83F5-9353-5F02-86B2-526EDB85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570E5-8D2F-1C46-6EAB-1D4FD8ABF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9F3D-CAC0-43D0-739B-E7D9ADD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8547-9A50-76CD-C165-0F9ED36A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286B-C6A0-4DEC-266A-DBC328A2E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F0266-C964-4222-C61F-E725F07E2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C584C-FC8C-496E-72B4-D885092F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B2E20-910B-F6D7-0947-68863507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0D04E-F7B8-7BAF-9C9A-0DB82FFB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C5BE-BA53-F285-81D3-C783EB72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1DE38-46C3-7662-07A6-B01EBA2E2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83036-E259-F1EA-1D59-04902D67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26485-D15D-A3B9-9197-8A7A03D5A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96CA2-9907-2B3B-39F9-7AB466545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5BD6E-A065-B1A6-352D-F4FAA173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20837-824C-D2F4-281B-F4BB97AC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979B88-EC0F-4A99-3282-26ECA96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0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EA5BB-A683-2EB5-EBA3-01329E93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1CBFA-2BDA-B7ED-1C9B-AA343476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F8FE6-FAEC-DFAB-DE34-7DC4864A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EBFB0-253B-4CF7-997C-E5EA2BDF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1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75E26-F19D-B051-5F51-EDF11971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4253D-7413-5FEC-4D2A-92E9241D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06934-53AC-CDD0-C86E-394952F8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6A30-EB57-3C74-C766-EA4C6448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CF97E-C326-6A07-D7AF-C8774F9E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F0C6-E7C2-168F-E0B6-7FB06089C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6BC3B-1228-D1AC-8585-AEA00007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7390EA-94B8-EFDE-FCB8-C1B60065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3FBD-720F-CEB3-A2D8-5CBF5D55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A443-6662-6ED1-FC8A-48FE114A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2225B-F94B-4C9E-47D3-66205A2B6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7F161-CC00-437B-A62D-4F44D441B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6DA62-F1EC-EC89-695C-02005196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6FFD-5497-4D18-ED80-8AE21124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95BC0-077C-D915-0247-3F1A31F0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A03FD-E218-DA2F-8F40-2A4CC207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E0FEC-9103-98AA-9A62-D3BC6295E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87993-D91E-0532-FC9B-73065ED73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A429-AC42-4895-BC9C-10ABDBAF12F2}" type="datetimeFigureOut">
              <a:rPr lang="en-US" smtClean="0"/>
              <a:t>12/31/2022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4989-EAC9-FC17-EFA0-BF9AEE2C4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F57D-CF8C-F58C-0E75-0BD88504C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37CF-949F-4D06-A303-B05DD50C3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9C5BC3-AC57-4DF1-9407-08B2EF28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118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6EA96C-2AE9-4B84-96DE-4957CD49D2F8}"/>
              </a:ext>
            </a:extLst>
          </p:cNvPr>
          <p:cNvGrpSpPr/>
          <p:nvPr/>
        </p:nvGrpSpPr>
        <p:grpSpPr>
          <a:xfrm>
            <a:off x="14895" y="-81888"/>
            <a:ext cx="12092761" cy="6858000"/>
            <a:chOff x="99239" y="95432"/>
            <a:chExt cx="12092761" cy="6691086"/>
          </a:xfrm>
        </p:grpSpPr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99DE2BE6-DC55-44A6-BE38-B4D6A990BFB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082909ED-36F5-4521-99D8-FE270E6EDE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4EA509A-D1EA-4770-860B-DFB2B4D5A4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B1BAB2-6357-25CD-ACCF-221C4F1461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545" y="2903696"/>
            <a:ext cx="10345003" cy="331041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90E434-966F-4858-BD5E-930A7B574853}"/>
              </a:ext>
            </a:extLst>
          </p:cNvPr>
          <p:cNvSpPr txBox="1"/>
          <p:nvPr/>
        </p:nvSpPr>
        <p:spPr>
          <a:xfrm>
            <a:off x="732865" y="152118"/>
            <a:ext cx="11171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Wide Latin" panose="020A0A07050505020404" pitchFamily="18" charset="0"/>
              </a:rPr>
              <a:t>WELCOME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92CF45-0FAF-4032-9394-EE7A48F19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6" y="1384530"/>
            <a:ext cx="4968440" cy="49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3956CE-7C06-A982-3B4F-8C28A6186E9F}"/>
              </a:ext>
            </a:extLst>
          </p:cNvPr>
          <p:cNvSpPr/>
          <p:nvPr/>
        </p:nvSpPr>
        <p:spPr>
          <a:xfrm>
            <a:off x="3363648" y="4886069"/>
            <a:ext cx="5464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Unwilling to work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DA838-5286-4CD2-B011-12FAE00A846F}"/>
              </a:ext>
            </a:extLst>
          </p:cNvPr>
          <p:cNvSpPr/>
          <p:nvPr/>
        </p:nvSpPr>
        <p:spPr>
          <a:xfrm>
            <a:off x="4963557" y="3794771"/>
            <a:ext cx="141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Lazy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1070B-6343-7DB3-3646-43CF15BF0A08}"/>
              </a:ext>
            </a:extLst>
          </p:cNvPr>
          <p:cNvSpPr txBox="1"/>
          <p:nvPr/>
        </p:nvSpPr>
        <p:spPr>
          <a:xfrm>
            <a:off x="-41789" y="-34650"/>
            <a:ext cx="391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8517ED-0D89-E70C-B49B-A9106029E3B1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FBE62AF0-33FD-1622-02F6-1774F63DA51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EABA801F-7693-1673-723B-188E92E48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C94FB8AF-50D0-01B8-5106-4BA393A26D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E1E2AD-AF2F-2232-B071-22CE18B8F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22" y="323827"/>
            <a:ext cx="8161956" cy="43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CC831E4-E2F3-2F1C-DFED-638EA2E41231}"/>
              </a:ext>
            </a:extLst>
          </p:cNvPr>
          <p:cNvSpPr/>
          <p:nvPr/>
        </p:nvSpPr>
        <p:spPr>
          <a:xfrm>
            <a:off x="5877353" y="4015178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clean.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F5D44-1332-015B-D161-DA41D23D3E54}"/>
              </a:ext>
            </a:extLst>
          </p:cNvPr>
          <p:cNvSpPr txBox="1"/>
          <p:nvPr/>
        </p:nvSpPr>
        <p:spPr>
          <a:xfrm>
            <a:off x="198629" y="13648"/>
            <a:ext cx="383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AFF470-464B-E337-6160-265F1CE2F42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A86DA9D1-DF9B-8EA2-C10C-E25B1829680F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6C90E16-D226-192E-8592-D1B0E5DFB4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2A2348A0-A5C6-CF6C-3C67-CEA9467DDB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AE18E-8940-307B-BCA5-5367C7718C86}"/>
              </a:ext>
            </a:extLst>
          </p:cNvPr>
          <p:cNvGrpSpPr/>
          <p:nvPr/>
        </p:nvGrpSpPr>
        <p:grpSpPr>
          <a:xfrm>
            <a:off x="537029" y="189876"/>
            <a:ext cx="10726057" cy="4748632"/>
            <a:chOff x="4757531" y="354264"/>
            <a:chExt cx="4623657" cy="34632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C65015-7E7F-96A3-6548-4026A09F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531" y="354264"/>
              <a:ext cx="4623657" cy="346328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99DCCD-FA2D-9813-42B1-830256304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884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663" y="828526"/>
              <a:ext cx="1914525" cy="239077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5E917-DFD9-CF36-67BF-991A5980BBE3}"/>
              </a:ext>
            </a:extLst>
          </p:cNvPr>
          <p:cNvSpPr/>
          <p:nvPr/>
        </p:nvSpPr>
        <p:spPr>
          <a:xfrm>
            <a:off x="4317978" y="4886069"/>
            <a:ext cx="3556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Free of dirt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7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49509E-3ABE-DD39-28A1-318AB594A0A9}"/>
              </a:ext>
            </a:extLst>
          </p:cNvPr>
          <p:cNvSpPr/>
          <p:nvPr/>
        </p:nvSpPr>
        <p:spPr>
          <a:xfrm>
            <a:off x="1576434" y="4176361"/>
            <a:ext cx="9039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Having the power of acting  or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Quick in physical movement.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7F3C8-2DFB-A996-F8DA-A7DE6B015C94}"/>
              </a:ext>
            </a:extLst>
          </p:cNvPr>
          <p:cNvSpPr/>
          <p:nvPr/>
        </p:nvSpPr>
        <p:spPr>
          <a:xfrm>
            <a:off x="4717305" y="3499438"/>
            <a:ext cx="1973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Active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2FBE3-B27F-B34E-FA3A-21FEF60E4051}"/>
              </a:ext>
            </a:extLst>
          </p:cNvPr>
          <p:cNvSpPr txBox="1"/>
          <p:nvPr/>
        </p:nvSpPr>
        <p:spPr>
          <a:xfrm>
            <a:off x="20724" y="11431"/>
            <a:ext cx="358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7653C7-D612-EA7F-D2AC-92229DCCA64D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2EF3D9AD-1005-0409-3605-D9F679586478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500A0509-7F5E-BA1F-FC90-5963CBC80F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48DA435D-FC96-1E93-3D3C-815D6A6DFB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0C13457-64C7-BA02-96BA-10B99A016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03" y="459446"/>
            <a:ext cx="6571325" cy="38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B43367-E5BA-9AB4-917D-4DE07109BDC9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EF6F945-ACA8-CA5E-9AB9-C812E22F5A06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C3E17B97-1C0F-3554-5068-D0EC310462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EF293414-AA5B-96E0-1506-8F982EF043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682D53-348C-1CC0-3EDE-DF6861B25FDA}"/>
              </a:ext>
            </a:extLst>
          </p:cNvPr>
          <p:cNvSpPr txBox="1"/>
          <p:nvPr/>
        </p:nvSpPr>
        <p:spPr>
          <a:xfrm>
            <a:off x="20724" y="11431"/>
            <a:ext cx="3582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New word: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48B90-6FFD-7DA5-8716-D761C19181EA}"/>
              </a:ext>
            </a:extLst>
          </p:cNvPr>
          <p:cNvSpPr/>
          <p:nvPr/>
        </p:nvSpPr>
        <p:spPr>
          <a:xfrm>
            <a:off x="4574931" y="4430874"/>
            <a:ext cx="1822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Quick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3B4019-363E-5CFE-A8EC-8209BD1E7928}"/>
              </a:ext>
            </a:extLst>
          </p:cNvPr>
          <p:cNvSpPr/>
          <p:nvPr/>
        </p:nvSpPr>
        <p:spPr>
          <a:xfrm>
            <a:off x="3160964" y="5016696"/>
            <a:ext cx="5870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Moving with speed</a:t>
            </a:r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46F3FB-EE5E-D98B-E7FC-467447521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69" y="901106"/>
            <a:ext cx="9857635" cy="42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5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DF4B9-53A3-4518-91D8-EA5EB5D119D4}"/>
              </a:ext>
            </a:extLst>
          </p:cNvPr>
          <p:cNvSpPr txBox="1"/>
          <p:nvPr/>
        </p:nvSpPr>
        <p:spPr>
          <a:xfrm>
            <a:off x="1753995" y="15974"/>
            <a:ext cx="7940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Tearchers</a:t>
            </a:r>
            <a:r>
              <a:rPr lang="en-US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10D51-17B9-4703-8E5C-D1AA493B4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3" y="1412980"/>
            <a:ext cx="9347200" cy="407720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57CA54-13DB-4909-1476-285853E25D8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0785E86D-5C50-0B41-1EA6-94882587EE32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DF7975C3-323F-5FEC-7979-1C575F399F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9FC68913-86B6-BECE-D30E-B6B9D97418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C3U23L1-3B">
            <a:hlinkClick r:id="" action="ppaction://media"/>
            <a:extLst>
              <a:ext uri="{FF2B5EF4-FFF2-40B4-BE49-F238E27FC236}">
                <a16:creationId xmlns:a16="http://schemas.microsoft.com/office/drawing/2014/main" id="{F97B9F54-C671-DB49-5380-247C318792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03302" y="19717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7D4D75-D49B-41C3-8CA4-F85F043A6381}"/>
              </a:ext>
            </a:extLst>
          </p:cNvPr>
          <p:cNvSpPr txBox="1"/>
          <p:nvPr/>
        </p:nvSpPr>
        <p:spPr>
          <a:xfrm>
            <a:off x="1867207" y="-78987"/>
            <a:ext cx="6443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Reading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BE739-6670-42D5-82D1-77992E1FD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145962"/>
            <a:ext cx="10818056" cy="49060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DF6DD6D-AEFD-2C80-3183-4D2B28E82555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2EA0D85F-64BE-BB6C-0212-9D36722CECF5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93B11494-79E8-854E-2637-AA5C934F8B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423E7F61-08EC-18C2-4B69-D4BD9F4B7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48729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18A9F-2A06-46C4-BB81-3DE74C70C8ED}"/>
              </a:ext>
            </a:extLst>
          </p:cNvPr>
          <p:cNvSpPr txBox="1"/>
          <p:nvPr/>
        </p:nvSpPr>
        <p:spPr>
          <a:xfrm>
            <a:off x="1463039" y="361294"/>
            <a:ext cx="8018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questions.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31A1AF-D047-4DC7-BD2F-3BA78C613FEB}"/>
              </a:ext>
            </a:extLst>
          </p:cNvPr>
          <p:cNvSpPr txBox="1"/>
          <p:nvPr/>
        </p:nvSpPr>
        <p:spPr>
          <a:xfrm>
            <a:off x="1441939" y="1517879"/>
            <a:ext cx="5379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1.When does the cat get up?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2BAF5-A781-4F91-B4DE-488AB593BDBB}"/>
              </a:ext>
            </a:extLst>
          </p:cNvPr>
          <p:cNvSpPr txBox="1"/>
          <p:nvPr/>
        </p:nvSpPr>
        <p:spPr>
          <a:xfrm>
            <a:off x="1717707" y="2183133"/>
            <a:ext cx="604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 up late in the morning.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3049-8122-4692-AFA6-5EFFABB59E96}"/>
              </a:ext>
            </a:extLst>
          </p:cNvPr>
          <p:cNvSpPr txBox="1"/>
          <p:nvPr/>
        </p:nvSpPr>
        <p:spPr>
          <a:xfrm>
            <a:off x="1549124" y="2604551"/>
            <a:ext cx="624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2.What does the cat catch?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4F5BF-AFFC-4BFC-A372-C35FD365BE52}"/>
              </a:ext>
            </a:extLst>
          </p:cNvPr>
          <p:cNvSpPr txBox="1"/>
          <p:nvPr/>
        </p:nvSpPr>
        <p:spPr>
          <a:xfrm>
            <a:off x="1767705" y="3203840"/>
            <a:ext cx="44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catches rats.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96279-8B5D-46CD-BA37-D37B1C1AF60E}"/>
              </a:ext>
            </a:extLst>
          </p:cNvPr>
          <p:cNvSpPr txBox="1"/>
          <p:nvPr/>
        </p:nvSpPr>
        <p:spPr>
          <a:xfrm>
            <a:off x="1564238" y="3739757"/>
            <a:ext cx="5809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kind of animal the cat is?             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A2A2B-34A2-606D-B943-92C46BFD9F19}"/>
              </a:ext>
            </a:extLst>
          </p:cNvPr>
          <p:cNvSpPr txBox="1"/>
          <p:nvPr/>
        </p:nvSpPr>
        <p:spPr>
          <a:xfrm>
            <a:off x="1757251" y="4386997"/>
            <a:ext cx="618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The cat is very calm and pet animal.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0486C-2473-876B-1784-81F9B7023F14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17" name="Rounded Rectangle 2">
              <a:extLst>
                <a:ext uri="{FF2B5EF4-FFF2-40B4-BE49-F238E27FC236}">
                  <a16:creationId xmlns:a16="http://schemas.microsoft.com/office/drawing/2014/main" id="{171F63DF-7CF7-6D4F-792E-76EEF9EBA9E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3B939382-2EA2-30F9-0C9E-827EED4D86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106C2EF2-936D-6154-151D-DFAFA3F5BC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21B9C94-8C4B-BDE5-470E-74B4D221E04D}"/>
              </a:ext>
            </a:extLst>
          </p:cNvPr>
          <p:cNvSpPr txBox="1"/>
          <p:nvPr/>
        </p:nvSpPr>
        <p:spPr>
          <a:xfrm>
            <a:off x="10952653" y="126293"/>
            <a:ext cx="106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I.W</a:t>
            </a:r>
          </a:p>
        </p:txBody>
      </p:sp>
    </p:spTree>
    <p:extLst>
      <p:ext uri="{BB962C8B-B14F-4D97-AF65-F5344CB8AC3E}">
        <p14:creationId xmlns:p14="http://schemas.microsoft.com/office/powerpoint/2010/main" val="29714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7" grpId="0"/>
      <p:bldP spid="7" grpId="1"/>
      <p:bldP spid="10" grpId="0"/>
      <p:bldP spid="10" grpId="1"/>
      <p:bldP spid="1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BCC456-0569-F021-FA5D-B2A8DF3F6944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50E2F37-DBD3-B1A4-A291-DDB88329494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9426F1E-15EB-71FD-A587-2048A14DAA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4052514-3722-5035-988B-E1021B4ADA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C11B324-0864-621A-3499-47560D3E6A54}"/>
              </a:ext>
            </a:extLst>
          </p:cNvPr>
          <p:cNvSpPr txBox="1"/>
          <p:nvPr/>
        </p:nvSpPr>
        <p:spPr>
          <a:xfrm>
            <a:off x="11081391" y="68237"/>
            <a:ext cx="95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B3E87-0D87-A2B4-AC29-F7A9FF914E24}"/>
              </a:ext>
            </a:extLst>
          </p:cNvPr>
          <p:cNvSpPr txBox="1"/>
          <p:nvPr/>
        </p:nvSpPr>
        <p:spPr>
          <a:xfrm>
            <a:off x="53751" y="-23651"/>
            <a:ext cx="10550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their opposite words.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B6DF2-D5F6-0FCB-DF50-0D0C7CA216FB}"/>
              </a:ext>
            </a:extLst>
          </p:cNvPr>
          <p:cNvSpPr txBox="1"/>
          <p:nvPr/>
        </p:nvSpPr>
        <p:spPr>
          <a:xfrm>
            <a:off x="596347" y="1139687"/>
            <a:ext cx="101246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Quick                                                                                                 Lazy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Late                                                                                                    Slow 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Clean                                                                                                  Early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Active                                                                                                 Dirty</a:t>
            </a:r>
          </a:p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5C6AC1-EFB8-6136-EF51-267BD74278C4}"/>
              </a:ext>
            </a:extLst>
          </p:cNvPr>
          <p:cNvCxnSpPr>
            <a:cxnSpLocks/>
          </p:cNvCxnSpPr>
          <p:nvPr/>
        </p:nvCxnSpPr>
        <p:spPr>
          <a:xfrm>
            <a:off x="1587687" y="1391478"/>
            <a:ext cx="7077170" cy="103645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435B64-6614-FE0D-9BCC-23A865D9BCF7}"/>
              </a:ext>
            </a:extLst>
          </p:cNvPr>
          <p:cNvCxnSpPr>
            <a:cxnSpLocks/>
          </p:cNvCxnSpPr>
          <p:nvPr/>
        </p:nvCxnSpPr>
        <p:spPr>
          <a:xfrm>
            <a:off x="1587687" y="3604196"/>
            <a:ext cx="7176485" cy="105221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40E08D-3E26-A6DE-D2B2-6D1129043BD8}"/>
              </a:ext>
            </a:extLst>
          </p:cNvPr>
          <p:cNvCxnSpPr>
            <a:cxnSpLocks/>
          </p:cNvCxnSpPr>
          <p:nvPr/>
        </p:nvCxnSpPr>
        <p:spPr>
          <a:xfrm>
            <a:off x="1470992" y="2515456"/>
            <a:ext cx="7293180" cy="108874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ADA585-EC9C-2A1B-0F5C-3071506A2ACA}"/>
              </a:ext>
            </a:extLst>
          </p:cNvPr>
          <p:cNvCxnSpPr>
            <a:cxnSpLocks/>
          </p:cNvCxnSpPr>
          <p:nvPr/>
        </p:nvCxnSpPr>
        <p:spPr>
          <a:xfrm flipV="1">
            <a:off x="1740087" y="1422897"/>
            <a:ext cx="6897476" cy="323350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BCC456-0569-F021-FA5D-B2A8DF3F6944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350E2F37-DBD3-B1A4-A291-DDB883294941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69426F1E-15EB-71FD-A587-2048A14DAA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4052514-3722-5035-988B-E1021B4ADA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C11B324-0864-621A-3499-47560D3E6A54}"/>
              </a:ext>
            </a:extLst>
          </p:cNvPr>
          <p:cNvSpPr txBox="1"/>
          <p:nvPr/>
        </p:nvSpPr>
        <p:spPr>
          <a:xfrm>
            <a:off x="11081391" y="68237"/>
            <a:ext cx="951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P.W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AFE3B-6F17-FFAA-C87D-C30A11C5FD15}"/>
              </a:ext>
            </a:extLst>
          </p:cNvPr>
          <p:cNvSpPr txBox="1"/>
          <p:nvPr/>
        </p:nvSpPr>
        <p:spPr>
          <a:xfrm>
            <a:off x="471714" y="192704"/>
            <a:ext cx="8178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suitable word.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1FADE6-83AF-E562-EA37-AA40047CC5E0}"/>
              </a:ext>
            </a:extLst>
          </p:cNvPr>
          <p:cNvSpPr/>
          <p:nvPr/>
        </p:nvSpPr>
        <p:spPr>
          <a:xfrm>
            <a:off x="798286" y="1059543"/>
            <a:ext cx="5653541" cy="1175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EDD6CD-6F28-F539-0B1C-A00DBF04D321}"/>
              </a:ext>
            </a:extLst>
          </p:cNvPr>
          <p:cNvSpPr txBox="1"/>
          <p:nvPr/>
        </p:nvSpPr>
        <p:spPr>
          <a:xfrm>
            <a:off x="1132111" y="1233708"/>
            <a:ext cx="153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3829CE-AA5D-5752-773B-DE53C609D935}"/>
              </a:ext>
            </a:extLst>
          </p:cNvPr>
          <p:cNvSpPr txBox="1"/>
          <p:nvPr/>
        </p:nvSpPr>
        <p:spPr>
          <a:xfrm>
            <a:off x="2198912" y="1211941"/>
            <a:ext cx="125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539CC-8783-56B7-5237-B1B2614816C7}"/>
              </a:ext>
            </a:extLst>
          </p:cNvPr>
          <p:cNvSpPr txBox="1"/>
          <p:nvPr/>
        </p:nvSpPr>
        <p:spPr>
          <a:xfrm>
            <a:off x="4354285" y="1204682"/>
            <a:ext cx="206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everyda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8AFCF-1FDA-CE66-7CD7-6B02C3D38F33}"/>
              </a:ext>
            </a:extLst>
          </p:cNvPr>
          <p:cNvSpPr txBox="1"/>
          <p:nvPr/>
        </p:nvSpPr>
        <p:spPr>
          <a:xfrm>
            <a:off x="3403598" y="1211939"/>
            <a:ext cx="1255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A38EC2-7F47-A9B1-BE80-57693CB8C337}"/>
              </a:ext>
            </a:extLst>
          </p:cNvPr>
          <p:cNvSpPr txBox="1"/>
          <p:nvPr/>
        </p:nvSpPr>
        <p:spPr>
          <a:xfrm>
            <a:off x="823638" y="2794768"/>
            <a:ext cx="6071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cat catches_ _ _ _.</a:t>
            </a:r>
          </a:p>
          <a:p>
            <a:pPr marL="342900" indent="-342900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cat is a _ _ _ _ animal.</a:t>
            </a:r>
          </a:p>
          <a:p>
            <a:pPr marL="342900" indent="-342900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It gets up _ _ _.</a:t>
            </a:r>
          </a:p>
          <a:p>
            <a:pPr marL="342900" indent="-342900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It washes itself _ _ _ _ _.</a:t>
            </a:r>
          </a:p>
        </p:txBody>
      </p:sp>
    </p:spTree>
    <p:extLst>
      <p:ext uri="{BB962C8B-B14F-4D97-AF65-F5344CB8AC3E}">
        <p14:creationId xmlns:p14="http://schemas.microsoft.com/office/powerpoint/2010/main" val="25994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06758 0.23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0221 0.305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15247 0.391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2735 0.475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D9680-911A-DF0B-075F-04FED46844D5}"/>
              </a:ext>
            </a:extLst>
          </p:cNvPr>
          <p:cNvSpPr txBox="1"/>
          <p:nvPr/>
        </p:nvSpPr>
        <p:spPr>
          <a:xfrm>
            <a:off x="10249473" y="95534"/>
            <a:ext cx="165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117E0-A005-BED3-2653-58E62ED30C16}"/>
              </a:ext>
            </a:extLst>
          </p:cNvPr>
          <p:cNvSpPr txBox="1"/>
          <p:nvPr/>
        </p:nvSpPr>
        <p:spPr>
          <a:xfrm>
            <a:off x="939717" y="778515"/>
            <a:ext cx="8911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Say 3 sentences about Dog.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14E834-1C07-F7FD-50DC-B3FEB8FCA858}"/>
              </a:ext>
            </a:extLst>
          </p:cNvPr>
          <p:cNvGrpSpPr/>
          <p:nvPr/>
        </p:nvGrpSpPr>
        <p:grpSpPr>
          <a:xfrm>
            <a:off x="81045" y="13648"/>
            <a:ext cx="12057205" cy="6741994"/>
            <a:chOff x="99239" y="95432"/>
            <a:chExt cx="12092761" cy="6691086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1B8C58B3-2FE3-7AC6-AA95-120A4C9B051A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D0D30BBB-0783-2995-3D4C-8810459142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51A8F139-B9A0-00F1-B982-1304F20807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21717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05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45E99D-13F3-37EF-F4E0-FC897CBED527}"/>
              </a:ext>
            </a:extLst>
          </p:cNvPr>
          <p:cNvGrpSpPr/>
          <p:nvPr/>
        </p:nvGrpSpPr>
        <p:grpSpPr>
          <a:xfrm>
            <a:off x="7360666" y="797532"/>
            <a:ext cx="4427816" cy="3222531"/>
            <a:chOff x="7360666" y="797532"/>
            <a:chExt cx="4427816" cy="3222531"/>
          </a:xfrm>
        </p:grpSpPr>
        <p:sp>
          <p:nvSpPr>
            <p:cNvPr id="11" name="Round Same Side Corner Rectangle 10"/>
            <p:cNvSpPr/>
            <p:nvPr/>
          </p:nvSpPr>
          <p:spPr>
            <a:xfrm>
              <a:off x="7360666" y="797532"/>
              <a:ext cx="4427816" cy="3222531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41AE47-1064-3AEB-730E-68E0850C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901" y="1354200"/>
              <a:ext cx="2168647" cy="231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E0BBD-2C6F-4A73-905E-CC2C6F9F2B26}"/>
              </a:ext>
            </a:extLst>
          </p:cNvPr>
          <p:cNvGrpSpPr/>
          <p:nvPr/>
        </p:nvGrpSpPr>
        <p:grpSpPr>
          <a:xfrm>
            <a:off x="445009" y="797532"/>
            <a:ext cx="4427816" cy="3287149"/>
            <a:chOff x="1064278" y="178277"/>
            <a:chExt cx="4210721" cy="2852503"/>
          </a:xfrm>
        </p:grpSpPr>
        <p:sp>
          <p:nvSpPr>
            <p:cNvPr id="14" name="Round Same Side Corner Rectangle 13"/>
            <p:cNvSpPr/>
            <p:nvPr/>
          </p:nvSpPr>
          <p:spPr>
            <a:xfrm>
              <a:off x="1064278" y="178277"/>
              <a:ext cx="4210721" cy="2852503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9EFA92-B2F9-482D-9F7A-E68CC6B30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767" y="392708"/>
              <a:ext cx="2223650" cy="242531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C817FE-13B4-4578-9FB6-C106DC1CEDA7}"/>
              </a:ext>
            </a:extLst>
          </p:cNvPr>
          <p:cNvGrpSpPr/>
          <p:nvPr/>
        </p:nvGrpSpPr>
        <p:grpSpPr>
          <a:xfrm>
            <a:off x="99239" y="90714"/>
            <a:ext cx="12092761" cy="6691086"/>
            <a:chOff x="99239" y="79390"/>
            <a:chExt cx="12092761" cy="6691086"/>
          </a:xfrm>
        </p:grpSpPr>
        <p:sp>
          <p:nvSpPr>
            <p:cNvPr id="3" name="Rounded Rectangle 2"/>
            <p:cNvSpPr/>
            <p:nvPr/>
          </p:nvSpPr>
          <p:spPr>
            <a:xfrm>
              <a:off x="99239" y="79390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Le Printemps Affiche L&amp;#39;image D&amp;#39;arrière Plan | Flower background wallpaper,  Spring background, Flower background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71450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7203" l="0" r="9375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65993" y="1069245"/>
              <a:ext cx="2200352" cy="55498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D6635F-8834-4DCC-B058-75A2EADD6225}"/>
              </a:ext>
            </a:extLst>
          </p:cNvPr>
          <p:cNvGrpSpPr/>
          <p:nvPr/>
        </p:nvGrpSpPr>
        <p:grpSpPr>
          <a:xfrm>
            <a:off x="438776" y="3204359"/>
            <a:ext cx="4427816" cy="3107147"/>
            <a:chOff x="487680" y="2911386"/>
            <a:chExt cx="4427816" cy="3107147"/>
          </a:xfrm>
        </p:grpSpPr>
        <p:sp>
          <p:nvSpPr>
            <p:cNvPr id="21" name="Freeform 20"/>
            <p:cNvSpPr/>
            <p:nvPr/>
          </p:nvSpPr>
          <p:spPr>
            <a:xfrm>
              <a:off x="487680" y="2911386"/>
              <a:ext cx="4427816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3700B7-FF57-4491-9BDC-6F54B6397233}"/>
                </a:ext>
              </a:extLst>
            </p:cNvPr>
            <p:cNvSpPr txBox="1"/>
            <p:nvPr/>
          </p:nvSpPr>
          <p:spPr>
            <a:xfrm>
              <a:off x="844883" y="3738945"/>
              <a:ext cx="3507913" cy="2123658"/>
            </a:xfrm>
            <a:prstGeom prst="rect">
              <a:avLst/>
            </a:prstGeom>
            <a:noFill/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wrap="square" rtlCol="0">
              <a:spAutoFit/>
              <a:scene3d>
                <a:camera prst="perspectiveBelow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</a:rPr>
                <a:t>ABU SAYEEM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Assistant 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</a:t>
              </a: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acher</a:t>
              </a:r>
            </a:p>
            <a:p>
              <a:pPr algn="ctr"/>
              <a:r>
                <a:rPr lang="en-US" sz="1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Bhulbaria Government Primary </a:t>
              </a:r>
              <a:r>
                <a:rPr lang="en-US" sz="16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School</a:t>
              </a:r>
              <a:r>
                <a:rPr lang="en-US" sz="2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400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Singra</a:t>
              </a: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Natore</a:t>
              </a:r>
              <a:r>
                <a:rPr lang="en-US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20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01717852715</a:t>
              </a:r>
              <a:endPara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B5F00A-460B-41E4-8A25-D3B101881790}"/>
              </a:ext>
            </a:extLst>
          </p:cNvPr>
          <p:cNvGrpSpPr/>
          <p:nvPr/>
        </p:nvGrpSpPr>
        <p:grpSpPr>
          <a:xfrm>
            <a:off x="7360666" y="3116284"/>
            <a:ext cx="4427816" cy="3107147"/>
            <a:chOff x="7367945" y="2811256"/>
            <a:chExt cx="4427816" cy="3107147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51B71AE-CF27-4DB7-9965-30D3242AB0B5}"/>
                </a:ext>
              </a:extLst>
            </p:cNvPr>
            <p:cNvSpPr/>
            <p:nvPr/>
          </p:nvSpPr>
          <p:spPr>
            <a:xfrm>
              <a:off x="7367945" y="2811256"/>
              <a:ext cx="4427816" cy="3107147"/>
            </a:xfrm>
            <a:custGeom>
              <a:avLst/>
              <a:gdLst>
                <a:gd name="connsiteX0" fmla="*/ 0 w 4296230"/>
                <a:gd name="connsiteY0" fmla="*/ 0 h 3107147"/>
                <a:gd name="connsiteX1" fmla="*/ 1087621 w 4296230"/>
                <a:gd name="connsiteY1" fmla="*/ 0 h 3107147"/>
                <a:gd name="connsiteX2" fmla="*/ 1103316 w 4296230"/>
                <a:gd name="connsiteY2" fmla="*/ 56410 h 3107147"/>
                <a:gd name="connsiteX3" fmla="*/ 2151995 w 4296230"/>
                <a:gd name="connsiteY3" fmla="*/ 769409 h 3107147"/>
                <a:gd name="connsiteX4" fmla="*/ 3200674 w 4296230"/>
                <a:gd name="connsiteY4" fmla="*/ 56410 h 3107147"/>
                <a:gd name="connsiteX5" fmla="*/ 3216370 w 4296230"/>
                <a:gd name="connsiteY5" fmla="*/ 0 h 3107147"/>
                <a:gd name="connsiteX6" fmla="*/ 4296230 w 4296230"/>
                <a:gd name="connsiteY6" fmla="*/ 0 h 3107147"/>
                <a:gd name="connsiteX7" fmla="*/ 4296230 w 4296230"/>
                <a:gd name="connsiteY7" fmla="*/ 2589279 h 3107147"/>
                <a:gd name="connsiteX8" fmla="*/ 3778362 w 4296230"/>
                <a:gd name="connsiteY8" fmla="*/ 3107147 h 3107147"/>
                <a:gd name="connsiteX9" fmla="*/ 517868 w 4296230"/>
                <a:gd name="connsiteY9" fmla="*/ 3107147 h 3107147"/>
                <a:gd name="connsiteX10" fmla="*/ 0 w 4296230"/>
                <a:gd name="connsiteY10" fmla="*/ 2589279 h 3107147"/>
                <a:gd name="connsiteX11" fmla="*/ 0 w 4296230"/>
                <a:gd name="connsiteY11" fmla="*/ 0 h 310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6230" h="3107147">
                  <a:moveTo>
                    <a:pt x="0" y="0"/>
                  </a:moveTo>
                  <a:lnTo>
                    <a:pt x="1087621" y="0"/>
                  </a:lnTo>
                  <a:lnTo>
                    <a:pt x="1103316" y="56410"/>
                  </a:lnTo>
                  <a:cubicBezTo>
                    <a:pt x="1242341" y="469486"/>
                    <a:pt x="1659268" y="769409"/>
                    <a:pt x="2151995" y="769409"/>
                  </a:cubicBezTo>
                  <a:cubicBezTo>
                    <a:pt x="2644723" y="769409"/>
                    <a:pt x="3061649" y="469486"/>
                    <a:pt x="3200674" y="56410"/>
                  </a:cubicBezTo>
                  <a:lnTo>
                    <a:pt x="3216370" y="0"/>
                  </a:lnTo>
                  <a:lnTo>
                    <a:pt x="4296230" y="0"/>
                  </a:lnTo>
                  <a:lnTo>
                    <a:pt x="4296230" y="2589279"/>
                  </a:lnTo>
                  <a:cubicBezTo>
                    <a:pt x="4296230" y="2875290"/>
                    <a:pt x="4064373" y="3107147"/>
                    <a:pt x="3778362" y="3107147"/>
                  </a:cubicBezTo>
                  <a:lnTo>
                    <a:pt x="517868" y="3107147"/>
                  </a:lnTo>
                  <a:cubicBezTo>
                    <a:pt x="231857" y="3107147"/>
                    <a:pt x="0" y="2875290"/>
                    <a:pt x="0" y="25892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00FF00">
                    <a:alpha val="98000"/>
                    <a:lumMod val="79000"/>
                    <a:lumOff val="21000"/>
                  </a:srgbClr>
                </a:gs>
                <a:gs pos="93000">
                  <a:srgbClr val="00206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6ED06AA-0820-408E-BAC0-4F58F4C1D749}"/>
                </a:ext>
              </a:extLst>
            </p:cNvPr>
            <p:cNvSpPr txBox="1"/>
            <p:nvPr/>
          </p:nvSpPr>
          <p:spPr>
            <a:xfrm>
              <a:off x="8144074" y="3607143"/>
              <a:ext cx="2843966" cy="2246769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Three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Subject: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Unit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23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</a:t>
              </a: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: 1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Time: 45 mins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74C9EA2-2442-4051-A9D5-636057A8C2D6}"/>
              </a:ext>
            </a:extLst>
          </p:cNvPr>
          <p:cNvSpPr/>
          <p:nvPr/>
        </p:nvSpPr>
        <p:spPr>
          <a:xfrm>
            <a:off x="4291660" y="71735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771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F0443F-C549-4FBB-70E9-9AB3F155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567" y="-52886"/>
            <a:ext cx="11946194" cy="67522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057281-31F5-68C2-1F73-F88E59A50BBC}"/>
              </a:ext>
            </a:extLst>
          </p:cNvPr>
          <p:cNvSpPr/>
          <p:nvPr/>
        </p:nvSpPr>
        <p:spPr>
          <a:xfrm>
            <a:off x="1509982" y="726294"/>
            <a:ext cx="9555493" cy="1862048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 extrusionH="57150">
              <a:bevelT w="171450" h="368300" prst="convex"/>
            </a:sp3d>
          </a:bodyPr>
          <a:lstStyle/>
          <a:p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Stencil Std" panose="04020904080802020404" pitchFamily="82" charset="0"/>
              </a:rPr>
              <a:t>      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Stencil Std" panose="04020904080802020404" pitchFamily="82" charset="0"/>
              </a:rPr>
              <a:t>Thank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Stencil Std" panose="04020904080802020404" pitchFamily="82" charset="0"/>
              </a:rPr>
              <a:t> </a:t>
            </a:r>
            <a:r>
              <a:rPr lang="en-US" sz="11500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Stencil Std" panose="04020904080802020404" pitchFamily="82" charset="0"/>
              </a:rPr>
              <a:t>You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30B2A2F4-8FDB-4AA9-9041-CDC0641E75E4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933081-D97A-435A-BF84-8EADD7172ECF}"/>
              </a:ext>
            </a:extLst>
          </p:cNvPr>
          <p:cNvGrpSpPr/>
          <p:nvPr/>
        </p:nvGrpSpPr>
        <p:grpSpPr>
          <a:xfrm>
            <a:off x="3015857" y="4418943"/>
            <a:ext cx="7685163" cy="1888305"/>
            <a:chOff x="1496547" y="259716"/>
            <a:chExt cx="7685163" cy="1888305"/>
          </a:xfrm>
        </p:grpSpPr>
        <p:sp>
          <p:nvSpPr>
            <p:cNvPr id="6" name="Snip Diagonal Corner Rectangle 2">
              <a:extLst>
                <a:ext uri="{FF2B5EF4-FFF2-40B4-BE49-F238E27FC236}">
                  <a16:creationId xmlns:a16="http://schemas.microsoft.com/office/drawing/2014/main" id="{B6BFF460-5A15-4DB4-AD43-2C79C4E3A3EC}"/>
                </a:ext>
              </a:extLst>
            </p:cNvPr>
            <p:cNvSpPr/>
            <p:nvPr/>
          </p:nvSpPr>
          <p:spPr>
            <a:xfrm>
              <a:off x="1496547" y="259716"/>
              <a:ext cx="7685163" cy="1769807"/>
            </a:xfrm>
            <a:prstGeom prst="snip2DiagRec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A64EE3-755B-48AD-BAF6-5876CFD2D4D8}"/>
                </a:ext>
              </a:extLst>
            </p:cNvPr>
            <p:cNvSpPr/>
            <p:nvPr/>
          </p:nvSpPr>
          <p:spPr>
            <a:xfrm>
              <a:off x="1856610" y="285973"/>
              <a:ext cx="7043739" cy="18620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11500" b="1" kern="0" dirty="0">
                  <a:ln/>
                  <a:solidFill>
                    <a:srgbClr val="C00000"/>
                  </a:solidFill>
                  <a:latin typeface="Elephant" pitchFamily="18" charset="0"/>
                  <a:cs typeface="NikoshBAN" panose="02000000000000000000" pitchFamily="2" charset="0"/>
                </a:rPr>
                <a:t>G</a:t>
              </a:r>
              <a:r>
                <a:rPr lang="en-US" sz="11500" b="1" kern="0" dirty="0">
                  <a:ln/>
                  <a:latin typeface="Elephant" pitchFamily="18" charset="0"/>
                  <a:cs typeface="NikoshBAN" panose="02000000000000000000" pitchFamily="2" charset="0"/>
                </a:rPr>
                <a:t>o</a:t>
              </a:r>
              <a:r>
                <a:rPr lang="en-US" sz="11500" b="1" kern="0" dirty="0">
                  <a:ln/>
                  <a:solidFill>
                    <a:srgbClr val="002060"/>
                  </a:solidFill>
                  <a:latin typeface="Elephant" pitchFamily="18" charset="0"/>
                  <a:cs typeface="NikoshBAN" panose="02000000000000000000" pitchFamily="2" charset="0"/>
                </a:rPr>
                <a:t>o</a:t>
              </a:r>
              <a:r>
                <a:rPr lang="en-US" sz="11500" b="1" kern="0" dirty="0">
                  <a:ln/>
                  <a:solidFill>
                    <a:srgbClr val="0070C0"/>
                  </a:solidFill>
                  <a:latin typeface="Elephant" pitchFamily="18" charset="0"/>
                  <a:cs typeface="NikoshBAN" panose="02000000000000000000" pitchFamily="2" charset="0"/>
                </a:rPr>
                <a:t>d</a:t>
              </a:r>
              <a:r>
                <a:rPr lang="en-US" sz="115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Elephant" pitchFamily="18" charset="0"/>
                  <a:cs typeface="NikoshBAN" panose="02000000000000000000" pitchFamily="2" charset="0"/>
                </a:rPr>
                <a:t> </a:t>
              </a:r>
              <a:r>
                <a:rPr lang="en-US" sz="11500" b="1" kern="0" dirty="0">
                  <a:ln/>
                  <a:solidFill>
                    <a:srgbClr val="FF0000"/>
                  </a:solidFill>
                  <a:latin typeface="Elephant" pitchFamily="18" charset="0"/>
                  <a:cs typeface="NikoshBAN" panose="02000000000000000000" pitchFamily="2" charset="0"/>
                </a:rPr>
                <a:t>b</a:t>
              </a:r>
              <a:r>
                <a:rPr lang="en-US" sz="11500" b="1" kern="0" dirty="0">
                  <a:ln/>
                  <a:solidFill>
                    <a:srgbClr val="002060"/>
                  </a:solidFill>
                  <a:latin typeface="Elephant" pitchFamily="18" charset="0"/>
                  <a:cs typeface="NikoshBAN" panose="02000000000000000000" pitchFamily="2" charset="0"/>
                </a:rPr>
                <a:t>y</a:t>
              </a:r>
              <a:r>
                <a:rPr lang="en-US" sz="115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Elephant" pitchFamily="18" charset="0"/>
                  <a:cs typeface="NikoshBAN" panose="02000000000000000000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53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D818AD-A762-4E46-9C56-26388D7115CF}"/>
              </a:ext>
            </a:extLst>
          </p:cNvPr>
          <p:cNvSpPr txBox="1"/>
          <p:nvPr/>
        </p:nvSpPr>
        <p:spPr>
          <a:xfrm>
            <a:off x="841445" y="96105"/>
            <a:ext cx="10407535" cy="1015663"/>
          </a:xfrm>
          <a:prstGeom prst="flowChartPredefinedProcess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EBD9D6-0C1A-4DAA-94C2-E0B051CF0A1F}"/>
              </a:ext>
            </a:extLst>
          </p:cNvPr>
          <p:cNvSpPr txBox="1"/>
          <p:nvPr/>
        </p:nvSpPr>
        <p:spPr>
          <a:xfrm>
            <a:off x="1339120" y="1405988"/>
            <a:ext cx="5634885" cy="707886"/>
          </a:xfrm>
          <a:prstGeom prst="rect">
            <a:avLst/>
          </a:prstGeom>
          <a:gradFill>
            <a:gsLst>
              <a:gs pos="29000">
                <a:srgbClr val="FFFF00"/>
              </a:gs>
              <a:gs pos="5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DEC498-3FCA-4AB9-8EE7-A361DAED44E4}"/>
              </a:ext>
            </a:extLst>
          </p:cNvPr>
          <p:cNvSpPr/>
          <p:nvPr/>
        </p:nvSpPr>
        <p:spPr>
          <a:xfrm>
            <a:off x="1201004" y="2408094"/>
            <a:ext cx="9512488" cy="42165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Listening;   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English sound differences in the context                                                           </a:t>
            </a:r>
            <a:r>
              <a:rPr lang="en-US" sz="2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words.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Speaking;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repeat words, phrases and sentences after the teacher with proper sounds and stress.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1.1.2  say words, phrases and sentences with proper sounds and stress.                 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read simple sentences with proper pronunciation and tress.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5.1.3 read text.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3DE8978F-28FF-4C03-B47F-C19D37357D19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77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11">
        <p15:prstTrans prst="pageCurlDouble"/>
      </p:transition>
    </mc:Choice>
    <mc:Fallback xmlns="">
      <p:transition spd="slow" advTm="38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E5FA6-0EF4-4937-BD79-0AC739F0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4"/>
          <a:stretch/>
        </p:blipFill>
        <p:spPr>
          <a:xfrm>
            <a:off x="13648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EA2F4E-E204-468C-ACD0-E6B97FA16573}"/>
              </a:ext>
            </a:extLst>
          </p:cNvPr>
          <p:cNvSpPr/>
          <p:nvPr/>
        </p:nvSpPr>
        <p:spPr>
          <a:xfrm>
            <a:off x="1396249" y="319116"/>
            <a:ext cx="859325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Today we’ll learn…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C0FF6920-C679-4FDF-8DBB-7CBE18FD5DC0}"/>
              </a:ext>
            </a:extLst>
          </p:cNvPr>
          <p:cNvSpPr/>
          <p:nvPr/>
        </p:nvSpPr>
        <p:spPr>
          <a:xfrm>
            <a:off x="99239" y="-105772"/>
            <a:ext cx="12092761" cy="6858000"/>
          </a:xfrm>
          <a:prstGeom prst="roundRect">
            <a:avLst>
              <a:gd name="adj" fmla="val 0"/>
            </a:avLst>
          </a:prstGeom>
          <a:noFill/>
          <a:ln w="177800">
            <a:solidFill>
              <a:srgbClr val="FF0066"/>
            </a:solidFill>
          </a:ln>
          <a:effectLst>
            <a:glow rad="25400">
              <a:schemeClr val="accent1">
                <a:alpha val="40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12E31-0914-3440-B67F-2893AB69D843}"/>
              </a:ext>
            </a:extLst>
          </p:cNvPr>
          <p:cNvSpPr txBox="1"/>
          <p:nvPr/>
        </p:nvSpPr>
        <p:spPr>
          <a:xfrm>
            <a:off x="3750827" y="2205056"/>
            <a:ext cx="6063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19C8E-75CD-D4D4-DA03-87EF0F779F6F}"/>
              </a:ext>
            </a:extLst>
          </p:cNvPr>
          <p:cNvSpPr txBox="1"/>
          <p:nvPr/>
        </p:nvSpPr>
        <p:spPr>
          <a:xfrm>
            <a:off x="5650173" y="3429000"/>
            <a:ext cx="393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34001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64">
        <p15:prstTrans prst="pageCurlDouble"/>
      </p:transition>
    </mc:Choice>
    <mc:Fallback xmlns="">
      <p:transition spd="slow" advTm="2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836EA-B439-404D-89B1-1A24CEA20D5B}"/>
              </a:ext>
            </a:extLst>
          </p:cNvPr>
          <p:cNvSpPr txBox="1"/>
          <p:nvPr/>
        </p:nvSpPr>
        <p:spPr>
          <a:xfrm>
            <a:off x="928467" y="886265"/>
            <a:ext cx="741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English book at  Page 46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014F8-94BD-4A6A-E0A0-5FB104A16FF1}"/>
              </a:ext>
            </a:extLst>
          </p:cNvPr>
          <p:cNvSpPr txBox="1"/>
          <p:nvPr/>
        </p:nvSpPr>
        <p:spPr>
          <a:xfrm>
            <a:off x="832512" y="1815152"/>
            <a:ext cx="6635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 below?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C6152-A7DB-54FB-6E14-A54602F84276}"/>
              </a:ext>
            </a:extLst>
          </p:cNvPr>
          <p:cNvSpPr txBox="1"/>
          <p:nvPr/>
        </p:nvSpPr>
        <p:spPr>
          <a:xfrm>
            <a:off x="1132764" y="2879678"/>
            <a:ext cx="3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they do?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DBDA91-7A78-76B8-CC98-8A6346C31497}"/>
              </a:ext>
            </a:extLst>
          </p:cNvPr>
          <p:cNvGrpSpPr/>
          <p:nvPr/>
        </p:nvGrpSpPr>
        <p:grpSpPr>
          <a:xfrm>
            <a:off x="83136" y="-40944"/>
            <a:ext cx="12092761" cy="6858000"/>
            <a:chOff x="99239" y="95432"/>
            <a:chExt cx="12092761" cy="6691086"/>
          </a:xfrm>
        </p:grpSpPr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9FCBB19E-0D7F-A559-F02B-E01C86EB9F15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351481C7-9247-C39B-27A5-61FD7A326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FDC5878-125E-31B5-5B63-F5D6F75FF6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62578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3A055A5-E40A-3F9C-2105-1D85327A8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9" t="22385" r="25308" b="7033"/>
          <a:stretch/>
        </p:blipFill>
        <p:spPr>
          <a:xfrm rot="16200000">
            <a:off x="6857605" y="960420"/>
            <a:ext cx="5586606" cy="43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0D19F8F-7410-BE60-DFB7-6F34B77F7AE3}"/>
              </a:ext>
            </a:extLst>
          </p:cNvPr>
          <p:cNvGrpSpPr/>
          <p:nvPr/>
        </p:nvGrpSpPr>
        <p:grpSpPr>
          <a:xfrm>
            <a:off x="83136" y="-40944"/>
            <a:ext cx="12092761" cy="6858000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864ECB76-6313-83FF-E2FE-33AD89076456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1A1FD96F-85EB-95E7-86DE-CDF66F3690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30EA2D65-CBE1-9963-D12C-4B642ECA43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62578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5CF4AB4-40C2-FF06-CBF7-3183456EBD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3" t="40136" r="42072" b="20906"/>
          <a:stretch/>
        </p:blipFill>
        <p:spPr>
          <a:xfrm rot="16200000">
            <a:off x="3011671" y="-1707445"/>
            <a:ext cx="4236198" cy="81736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B9ADD1-55DB-1F38-15AC-16FE0DD0C235}"/>
              </a:ext>
            </a:extLst>
          </p:cNvPr>
          <p:cNvSpPr/>
          <p:nvPr/>
        </p:nvSpPr>
        <p:spPr>
          <a:xfrm>
            <a:off x="4676380" y="4163975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I’m a cat</a:t>
            </a:r>
            <a:endParaRPr lang="en-US" sz="5400" b="1" cap="none" spc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D5C8D-2595-EB07-CA26-4FEE31A76180}"/>
              </a:ext>
            </a:extLst>
          </p:cNvPr>
          <p:cNvSpPr/>
          <p:nvPr/>
        </p:nvSpPr>
        <p:spPr>
          <a:xfrm>
            <a:off x="1011787" y="4614401"/>
            <a:ext cx="10168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morning,I’m lazy and slow.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477CE-933B-3134-FB3C-1216D378FEDC}"/>
              </a:ext>
            </a:extLst>
          </p:cNvPr>
          <p:cNvSpPr/>
          <p:nvPr/>
        </p:nvSpPr>
        <p:spPr>
          <a:xfrm>
            <a:off x="4157007" y="5100718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get up late.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2E0A0-859A-0E97-87CC-1E7CFD56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79" y="112935"/>
            <a:ext cx="4908157" cy="42361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5EEFC3-C53D-A744-59C2-9DA129781F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>
          <a:xfrm>
            <a:off x="1785257" y="112934"/>
            <a:ext cx="7431313" cy="489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783A04-A8AA-800D-8088-31B8DDD1610D}"/>
              </a:ext>
            </a:extLst>
          </p:cNvPr>
          <p:cNvGrpSpPr/>
          <p:nvPr/>
        </p:nvGrpSpPr>
        <p:grpSpPr>
          <a:xfrm>
            <a:off x="83136" y="-40944"/>
            <a:ext cx="12092761" cy="6858000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F9EACDE-A731-7348-93D7-5C785358BC58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A270DC71-600D-73E5-61A6-931E45D6A2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4A54C3F5-31CF-9F1D-5639-88A9B5E7B0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62578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A87DFF-70DF-F619-B226-48960E3C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96" y="129970"/>
            <a:ext cx="9151388" cy="4577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41AE9F-2102-7690-4F16-90A0CB825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6" y="95701"/>
            <a:ext cx="8666968" cy="4647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AB7EF6-D0B6-90D5-4F55-F6468A9C5F29}"/>
              </a:ext>
            </a:extLst>
          </p:cNvPr>
          <p:cNvSpPr/>
          <p:nvPr/>
        </p:nvSpPr>
        <p:spPr>
          <a:xfrm>
            <a:off x="1312178" y="4796134"/>
            <a:ext cx="8667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025CB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afternoon, I’m active. </a:t>
            </a:r>
            <a:endParaRPr lang="en-US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rgbClr val="6025CB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752AA-1C29-72A5-3947-311A335537AB}"/>
              </a:ext>
            </a:extLst>
          </p:cNvPr>
          <p:cNvSpPr/>
          <p:nvPr/>
        </p:nvSpPr>
        <p:spPr>
          <a:xfrm>
            <a:off x="4243570" y="4769631"/>
            <a:ext cx="3704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catch rats.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00CC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73990C-07AE-4CCB-6822-E91AED6DA365}"/>
              </a:ext>
            </a:extLst>
          </p:cNvPr>
          <p:cNvGrpSpPr/>
          <p:nvPr/>
        </p:nvGrpSpPr>
        <p:grpSpPr>
          <a:xfrm>
            <a:off x="83136" y="-40944"/>
            <a:ext cx="12092761" cy="6858000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0C7F3B6B-4B88-471B-29DF-1C07BA620807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7649E8DD-0733-50CD-E159-D8EB10DDA8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50311164-546E-8194-19A4-7D076F78E1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62578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2C69B66-591B-E637-DE5C-79B41BAC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48" y="129970"/>
            <a:ext cx="9587966" cy="48554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D1A273-B063-2B01-F303-54494B267C65}"/>
              </a:ext>
            </a:extLst>
          </p:cNvPr>
          <p:cNvSpPr/>
          <p:nvPr/>
        </p:nvSpPr>
        <p:spPr>
          <a:xfrm>
            <a:off x="3587790" y="5074431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/>
                <a:solidFill>
                  <a:srgbClr val="FF66FF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quick!</a:t>
            </a:r>
            <a:endParaRPr lang="en-US" sz="5400" b="1" cap="none" spc="0">
              <a:ln/>
              <a:solidFill>
                <a:srgbClr val="FF66FF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08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04230C-8D3D-89EF-63B6-656AA6114A96}"/>
              </a:ext>
            </a:extLst>
          </p:cNvPr>
          <p:cNvGrpSpPr/>
          <p:nvPr/>
        </p:nvGrpSpPr>
        <p:grpSpPr>
          <a:xfrm>
            <a:off x="83136" y="-40944"/>
            <a:ext cx="12092761" cy="6858000"/>
            <a:chOff x="99239" y="95432"/>
            <a:chExt cx="12092761" cy="669108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CACDDCA-8982-49FC-CE89-0AB765F2CC5B}"/>
                </a:ext>
              </a:extLst>
            </p:cNvPr>
            <p:cNvSpPr/>
            <p:nvPr/>
          </p:nvSpPr>
          <p:spPr>
            <a:xfrm>
              <a:off x="99239" y="95432"/>
              <a:ext cx="12092761" cy="6691086"/>
            </a:xfrm>
            <a:prstGeom prst="roundRect">
              <a:avLst>
                <a:gd name="adj" fmla="val 0"/>
              </a:avLst>
            </a:prstGeom>
            <a:noFill/>
            <a:ln w="177800">
              <a:solidFill>
                <a:srgbClr val="FF0066"/>
              </a:solidFill>
            </a:ln>
            <a:effectLst>
              <a:glow rad="25400">
                <a:schemeClr val="accent1">
                  <a:alpha val="40000"/>
                </a:schemeClr>
              </a:glow>
              <a:softEdge rad="31750"/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DF4D8BD3-E811-2A5D-C4DE-693175B6B4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67" r="4986"/>
            <a:stretch/>
          </p:blipFill>
          <p:spPr bwMode="auto">
            <a:xfrm>
              <a:off x="6001060" y="5797143"/>
              <a:ext cx="6089340" cy="902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Le Printemps Affiche L&amp;#39;image D&amp;#39;arrière Plan | Flower background wallpaper,  Spring background, Flower backgrounds">
              <a:extLst>
                <a:ext uri="{FF2B5EF4-FFF2-40B4-BE49-F238E27FC236}">
                  <a16:creationId xmlns:a16="http://schemas.microsoft.com/office/drawing/2014/main" id="{E6A8641D-F001-3C3A-410E-9FBCC5C5C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87" b="100000" l="154" r="990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577"/>
            <a:stretch/>
          </p:blipFill>
          <p:spPr bwMode="auto">
            <a:xfrm>
              <a:off x="162578" y="5927773"/>
              <a:ext cx="6271638" cy="77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3E169A7-763B-A0DE-822B-DB9B43945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12" y="129970"/>
            <a:ext cx="7830889" cy="5211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9A229-406C-DEEF-45A2-823F3C484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77" y="207647"/>
            <a:ext cx="4891313" cy="4306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1B412C3-BF54-9A79-3753-FCD2DCA69CEF}"/>
              </a:ext>
            </a:extLst>
          </p:cNvPr>
          <p:cNvSpPr/>
          <p:nvPr/>
        </p:nvSpPr>
        <p:spPr>
          <a:xfrm>
            <a:off x="2700480" y="4514055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a clean animal.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91020-F560-B3EA-BAFD-557E1828126B}"/>
              </a:ext>
            </a:extLst>
          </p:cNvPr>
          <p:cNvSpPr/>
          <p:nvPr/>
        </p:nvSpPr>
        <p:spPr>
          <a:xfrm>
            <a:off x="2483344" y="5144479"/>
            <a:ext cx="7225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rgbClr val="C81BE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wash myself everyday.</a:t>
            </a:r>
            <a:endParaRPr lang="en-US" sz="5400" b="1" cap="none" spc="0">
              <a:ln/>
              <a:solidFill>
                <a:srgbClr val="C81BE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72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354</Words>
  <Application>Microsoft Office PowerPoint</Application>
  <PresentationFormat>Widescreen</PresentationFormat>
  <Paragraphs>87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Elephant</vt:lpstr>
      <vt:lpstr>Stencil Std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bhulbaria gps</dc:creator>
  <cp:lastModifiedBy>bhulbaria gps</cp:lastModifiedBy>
  <cp:revision>4</cp:revision>
  <dcterms:created xsi:type="dcterms:W3CDTF">2022-12-31T04:42:23Z</dcterms:created>
  <dcterms:modified xsi:type="dcterms:W3CDTF">2022-12-31T11:38:30Z</dcterms:modified>
</cp:coreProperties>
</file>