
<file path=[Content_Types].xml><?xml version="1.0" encoding="utf-8"?>
<Types xmlns="http://schemas.openxmlformats.org/package/2006/content-types">
  <Default Extension="png" ContentType="image/png"/>
  <Default Extension="jpeg" ContentType="image/jpeg"/>
  <Default Extension="webp" ContentType="image/pn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86" r:id="rId2"/>
    <p:sldId id="507" r:id="rId3"/>
    <p:sldId id="480" r:id="rId4"/>
    <p:sldId id="433" r:id="rId5"/>
    <p:sldId id="509" r:id="rId6"/>
    <p:sldId id="435" r:id="rId7"/>
    <p:sldId id="458" r:id="rId8"/>
    <p:sldId id="478" r:id="rId9"/>
    <p:sldId id="406" r:id="rId10"/>
    <p:sldId id="471" r:id="rId11"/>
    <p:sldId id="472" r:id="rId12"/>
    <p:sldId id="456" r:id="rId13"/>
    <p:sldId id="346" r:id="rId14"/>
    <p:sldId id="457" r:id="rId15"/>
    <p:sldId id="475" r:id="rId16"/>
    <p:sldId id="464" r:id="rId17"/>
    <p:sldId id="511" r:id="rId18"/>
    <p:sldId id="477" r:id="rId19"/>
    <p:sldId id="510" r:id="rId20"/>
    <p:sldId id="467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756" y="30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66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55A402-BCD3-4727-AE86-AAB096AFCBC9}" type="datetimeFigureOut">
              <a:rPr lang="en-US" smtClean="0"/>
              <a:t>1/1/2023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1A7EF5-93A9-4A8E-A694-35FCB9442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2461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1A7EF5-93A9-4A8E-A694-35FCB944207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998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67E41B8E-BA39-4AA3-BEFE-99CF35F0D52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2214"/>
            </a:avLst>
          </a:prstGeom>
          <a:gradFill flip="none" rotWithShape="1">
            <a:gsLst>
              <a:gs pos="0">
                <a:srgbClr val="92D050"/>
              </a:gs>
              <a:gs pos="74000">
                <a:srgbClr val="7030A0"/>
              </a:gs>
              <a:gs pos="83000">
                <a:srgbClr val="92D050"/>
              </a:gs>
              <a:gs pos="90259">
                <a:srgbClr val="00B0F0"/>
              </a:gs>
              <a:gs pos="100000">
                <a:srgbClr val="0070C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7" Type="http://schemas.openxmlformats.org/officeDocument/2006/relationships/image" Target="../media/image59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5" Type="http://schemas.openxmlformats.org/officeDocument/2006/relationships/image" Target="../media/image13.jpeg"/><Relationship Id="rId4" Type="http://schemas.openxmlformats.org/officeDocument/2006/relationships/image" Target="../media/image57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jpe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11" Type="http://schemas.openxmlformats.org/officeDocument/2006/relationships/image" Target="../media/image56.png"/><Relationship Id="rId5" Type="http://schemas.openxmlformats.org/officeDocument/2006/relationships/image" Target="../media/image63.png"/><Relationship Id="rId10" Type="http://schemas.openxmlformats.org/officeDocument/2006/relationships/image" Target="../media/image68.png"/><Relationship Id="rId4" Type="http://schemas.openxmlformats.org/officeDocument/2006/relationships/image" Target="../media/image62.png"/><Relationship Id="rId9" Type="http://schemas.openxmlformats.org/officeDocument/2006/relationships/image" Target="../media/image6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70.png"/><Relationship Id="rId7" Type="http://schemas.openxmlformats.org/officeDocument/2006/relationships/image" Target="../media/image74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.png"/><Relationship Id="rId5" Type="http://schemas.openxmlformats.org/officeDocument/2006/relationships/image" Target="../media/image51.png"/><Relationship Id="rId4" Type="http://schemas.openxmlformats.org/officeDocument/2006/relationships/image" Target="../media/image78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image" Target="../media/image81.png"/><Relationship Id="rId7" Type="http://schemas.openxmlformats.org/officeDocument/2006/relationships/image" Target="../media/image85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4.png"/><Relationship Id="rId11" Type="http://schemas.openxmlformats.org/officeDocument/2006/relationships/image" Target="../media/image89.png"/><Relationship Id="rId5" Type="http://schemas.openxmlformats.org/officeDocument/2006/relationships/image" Target="../media/image83.png"/><Relationship Id="rId10" Type="http://schemas.openxmlformats.org/officeDocument/2006/relationships/image" Target="../media/image88.png"/><Relationship Id="rId4" Type="http://schemas.openxmlformats.org/officeDocument/2006/relationships/image" Target="../media/image82.png"/><Relationship Id="rId9" Type="http://schemas.openxmlformats.org/officeDocument/2006/relationships/image" Target="../media/image8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webp"/><Relationship Id="rId3" Type="http://schemas.openxmlformats.org/officeDocument/2006/relationships/image" Target="../media/image91.jpeg"/><Relationship Id="rId7" Type="http://schemas.openxmlformats.org/officeDocument/2006/relationships/image" Target="../media/image95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4.png"/><Relationship Id="rId11" Type="http://schemas.openxmlformats.org/officeDocument/2006/relationships/image" Target="../media/image99.png"/><Relationship Id="rId5" Type="http://schemas.openxmlformats.org/officeDocument/2006/relationships/image" Target="../media/image93.jpeg"/><Relationship Id="rId10" Type="http://schemas.openxmlformats.org/officeDocument/2006/relationships/image" Target="../media/image98.png"/><Relationship Id="rId4" Type="http://schemas.openxmlformats.org/officeDocument/2006/relationships/image" Target="../media/image92.png"/><Relationship Id="rId9" Type="http://schemas.openxmlformats.org/officeDocument/2006/relationships/image" Target="../media/image9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3" Type="http://schemas.openxmlformats.org/officeDocument/2006/relationships/image" Target="../media/image90.png"/><Relationship Id="rId7" Type="http://schemas.openxmlformats.org/officeDocument/2006/relationships/image" Target="../media/image103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jpg"/><Relationship Id="rId5" Type="http://schemas.openxmlformats.org/officeDocument/2006/relationships/image" Target="../media/image102.png"/><Relationship Id="rId4" Type="http://schemas.openxmlformats.org/officeDocument/2006/relationships/image" Target="../media/image10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7.png"/><Relationship Id="rId5" Type="http://schemas.microsoft.com/office/2007/relationships/hdphoto" Target="../media/hdphoto1.wdp"/><Relationship Id="rId4" Type="http://schemas.openxmlformats.org/officeDocument/2006/relationships/image" Target="../media/image5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png"/><Relationship Id="rId3" Type="http://schemas.openxmlformats.org/officeDocument/2006/relationships/image" Target="../media/image109.jpeg"/><Relationship Id="rId7" Type="http://schemas.openxmlformats.org/officeDocument/2006/relationships/image" Target="../media/image113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2.png"/><Relationship Id="rId5" Type="http://schemas.openxmlformats.org/officeDocument/2006/relationships/image" Target="../media/image111.png"/><Relationship Id="rId10" Type="http://schemas.microsoft.com/office/2007/relationships/hdphoto" Target="../media/hdphoto2.wdp"/><Relationship Id="rId4" Type="http://schemas.openxmlformats.org/officeDocument/2006/relationships/image" Target="../media/image110.png"/><Relationship Id="rId9" Type="http://schemas.openxmlformats.org/officeDocument/2006/relationships/image" Target="../media/image1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1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9.png"/><Relationship Id="rId5" Type="http://schemas.openxmlformats.org/officeDocument/2006/relationships/image" Target="../media/image118.jpg"/><Relationship Id="rId4" Type="http://schemas.openxmlformats.org/officeDocument/2006/relationships/image" Target="../media/image1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jp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11" Type="http://schemas.openxmlformats.org/officeDocument/2006/relationships/image" Target="../media/image19.png"/><Relationship Id="rId5" Type="http://schemas.openxmlformats.org/officeDocument/2006/relationships/image" Target="../media/image13.jpeg"/><Relationship Id="rId10" Type="http://schemas.openxmlformats.org/officeDocument/2006/relationships/image" Target="../media/image18.png"/><Relationship Id="rId4" Type="http://schemas.openxmlformats.org/officeDocument/2006/relationships/image" Target="../media/image12.jp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jpe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jpeg"/><Relationship Id="rId9" Type="http://schemas.openxmlformats.org/officeDocument/2006/relationships/image" Target="../media/image4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jpeg"/><Relationship Id="rId7" Type="http://schemas.openxmlformats.org/officeDocument/2006/relationships/image" Target="../media/image47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jpeg"/><Relationship Id="rId10" Type="http://schemas.openxmlformats.org/officeDocument/2006/relationships/image" Target="../media/image50.png"/><Relationship Id="rId4" Type="http://schemas.openxmlformats.org/officeDocument/2006/relationships/image" Target="../media/image44.jpeg"/><Relationship Id="rId9" Type="http://schemas.openxmlformats.org/officeDocument/2006/relationships/image" Target="../media/image49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Roar বাংলা - জীবজগৎ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509" y="1143000"/>
            <a:ext cx="6400800" cy="45720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587" y="113956"/>
            <a:ext cx="11933619" cy="6608618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782" y="5765611"/>
            <a:ext cx="11974424" cy="95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473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561373" y="2090347"/>
            <a:ext cx="2286000" cy="18288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2278" y="393062"/>
            <a:ext cx="3652977" cy="472355"/>
          </a:xfrm>
          <a:prstGeom prst="rect">
            <a:avLst/>
          </a:prstGeom>
        </p:spPr>
      </p:pic>
      <p:pic>
        <p:nvPicPr>
          <p:cNvPr id="4" name="Picture 3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4695" y="2090347"/>
            <a:ext cx="2286000" cy="1828800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6803" y="2090347"/>
            <a:ext cx="2286000" cy="1828800"/>
          </a:xfrm>
          <a:prstGeom prst="rect">
            <a:avLst/>
          </a:prstGeom>
          <a:ln w="127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42801" y="4335939"/>
            <a:ext cx="8449788" cy="1347333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970602" y="1529705"/>
            <a:ext cx="714126" cy="4087906"/>
            <a:chOff x="970602" y="1529705"/>
            <a:chExt cx="714126" cy="4087906"/>
          </a:xfrm>
        </p:grpSpPr>
        <p:sp>
          <p:nvSpPr>
            <p:cNvPr id="8" name="Rounded Rectangle 7"/>
            <p:cNvSpPr/>
            <p:nvPr/>
          </p:nvSpPr>
          <p:spPr>
            <a:xfrm rot="16200000">
              <a:off x="-716288" y="3216595"/>
              <a:ext cx="4087906" cy="714126"/>
            </a:xfrm>
            <a:prstGeom prst="roundRect">
              <a:avLst/>
            </a:prstGeom>
            <a:gradFill>
              <a:gsLst>
                <a:gs pos="0">
                  <a:srgbClr val="00B0F0"/>
                </a:gs>
                <a:gs pos="0">
                  <a:srgbClr val="7030A0"/>
                </a:gs>
                <a:gs pos="80000">
                  <a:schemeClr val="bg2">
                    <a:lumMod val="90000"/>
                  </a:schemeClr>
                </a:gs>
                <a:gs pos="0">
                  <a:schemeClr val="accent1">
                    <a:lumMod val="40000"/>
                    <a:lumOff val="60000"/>
                  </a:schemeClr>
                </a:gs>
              </a:gsLst>
              <a:lin ang="5400000" scaled="1"/>
            </a:gra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6200000">
              <a:off x="861281" y="3195512"/>
              <a:ext cx="932769" cy="4669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55596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গরু ঘাস খায়, মানুষ খায় না কেন?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6316" y="1335509"/>
            <a:ext cx="2286000" cy="1828800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টানা দু'বছর পানি ঢালার পর বুঝলেন গাছটি 'নকল'!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6785" y="1335509"/>
            <a:ext cx="2286000" cy="1828800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9111203" y="1335509"/>
            <a:ext cx="2286000" cy="18288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grpSp>
        <p:nvGrpSpPr>
          <p:cNvPr id="5" name="Group 4"/>
          <p:cNvGrpSpPr/>
          <p:nvPr/>
        </p:nvGrpSpPr>
        <p:grpSpPr>
          <a:xfrm>
            <a:off x="237062" y="1934431"/>
            <a:ext cx="2506236" cy="714126"/>
            <a:chOff x="221997" y="1669032"/>
            <a:chExt cx="2506236" cy="714126"/>
          </a:xfrm>
        </p:grpSpPr>
        <p:sp>
          <p:nvSpPr>
            <p:cNvPr id="6" name="Rounded Rectangle 5"/>
            <p:cNvSpPr/>
            <p:nvPr/>
          </p:nvSpPr>
          <p:spPr>
            <a:xfrm>
              <a:off x="221997" y="1669032"/>
              <a:ext cx="2506236" cy="714126"/>
            </a:xfrm>
            <a:prstGeom prst="roundRect">
              <a:avLst/>
            </a:prstGeom>
            <a:gradFill>
              <a:gsLst>
                <a:gs pos="0">
                  <a:srgbClr val="00B0F0"/>
                </a:gs>
                <a:gs pos="0">
                  <a:srgbClr val="7030A0"/>
                </a:gs>
                <a:gs pos="80000">
                  <a:schemeClr val="bg2">
                    <a:lumMod val="90000"/>
                  </a:schemeClr>
                </a:gs>
                <a:gs pos="0">
                  <a:schemeClr val="accent1">
                    <a:lumMod val="40000"/>
                    <a:lumOff val="60000"/>
                  </a:schemeClr>
                </a:gs>
              </a:gsLst>
              <a:lin ang="5400000" scaled="1"/>
            </a:gra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93116" y="1736234"/>
              <a:ext cx="1621677" cy="591363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14793" y="3187646"/>
            <a:ext cx="9289696" cy="859611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9215247" y="4482309"/>
            <a:ext cx="1956011" cy="714126"/>
            <a:chOff x="506255" y="4774444"/>
            <a:chExt cx="1956011" cy="714126"/>
          </a:xfrm>
        </p:grpSpPr>
        <p:sp>
          <p:nvSpPr>
            <p:cNvPr id="10" name="Rounded Rectangle 9"/>
            <p:cNvSpPr/>
            <p:nvPr/>
          </p:nvSpPr>
          <p:spPr>
            <a:xfrm>
              <a:off x="506255" y="4774444"/>
              <a:ext cx="1956011" cy="714126"/>
            </a:xfrm>
            <a:prstGeom prst="roundRect">
              <a:avLst/>
            </a:prstGeom>
            <a:gradFill>
              <a:gsLst>
                <a:gs pos="0">
                  <a:srgbClr val="00B0F0"/>
                </a:gs>
                <a:gs pos="0">
                  <a:srgbClr val="7030A0"/>
                </a:gs>
                <a:gs pos="80000">
                  <a:schemeClr val="bg2">
                    <a:lumMod val="90000"/>
                  </a:schemeClr>
                </a:gs>
                <a:gs pos="0">
                  <a:schemeClr val="accent1">
                    <a:lumMod val="40000"/>
                    <a:lumOff val="60000"/>
                  </a:schemeClr>
                </a:gs>
              </a:gsLst>
              <a:lin ang="5400000" scaled="1"/>
            </a:gra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21387" y="4867447"/>
              <a:ext cx="1219306" cy="440331"/>
            </a:xfrm>
            <a:prstGeom prst="rect">
              <a:avLst/>
            </a:prstGeom>
          </p:spPr>
        </p:pic>
      </p:grpSp>
      <p:pic>
        <p:nvPicPr>
          <p:cNvPr id="12" name="Picture 4" descr="ডিম পাড়া মুরগি ও বাচ্চা ফুটার পর বাচ্চা পরিচর্যায় করণীয় |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6316" y="3965276"/>
            <a:ext cx="2286000" cy="1828800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Preparing Seedlings for Planting - MicroDrips Blog"/>
          <p:cNvPicPr>
            <a:picLocks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8506" y="3965276"/>
            <a:ext cx="2286000" cy="1828800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99591" y="5839561"/>
            <a:ext cx="9089924" cy="85961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182278" y="393062"/>
            <a:ext cx="3652977" cy="472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869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563" t="-1395" r="22235" b="-279"/>
          <a:stretch/>
        </p:blipFill>
        <p:spPr>
          <a:xfrm>
            <a:off x="4326339" y="1364776"/>
            <a:ext cx="3780431" cy="3111690"/>
          </a:xfrm>
          <a:prstGeom prst="ellipse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7626" y="1818720"/>
            <a:ext cx="2541024" cy="6279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49425" t="5517" b="-1"/>
          <a:stretch/>
        </p:blipFill>
        <p:spPr>
          <a:xfrm>
            <a:off x="5423596" y="5663934"/>
            <a:ext cx="1554000" cy="5126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1852" y="3809338"/>
            <a:ext cx="3093631" cy="6584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/>
          <a:srcRect l="53412"/>
          <a:stretch/>
        </p:blipFill>
        <p:spPr>
          <a:xfrm>
            <a:off x="1895532" y="3357724"/>
            <a:ext cx="1482606" cy="6523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97706" y="2189003"/>
            <a:ext cx="3182388" cy="6523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46609" t="49935" r="-1"/>
          <a:stretch/>
        </p:blipFill>
        <p:spPr>
          <a:xfrm>
            <a:off x="3378138" y="3713716"/>
            <a:ext cx="1356687" cy="3143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46609" t="49935" r="-1"/>
          <a:stretch/>
        </p:blipFill>
        <p:spPr>
          <a:xfrm rot="5400000">
            <a:off x="5332619" y="4943027"/>
            <a:ext cx="1356687" cy="31437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22804" y="375127"/>
            <a:ext cx="4499565" cy="591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8063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1648" y="147919"/>
            <a:ext cx="3328704" cy="128636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957" y="1216211"/>
            <a:ext cx="1131757" cy="18538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062" y="1213449"/>
            <a:ext cx="1139252" cy="1853852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0D2F557-358B-44EF-B8E1-2B952FCA3A91}"/>
              </a:ext>
            </a:extLst>
          </p:cNvPr>
          <p:cNvCxnSpPr/>
          <p:nvPr/>
        </p:nvCxnSpPr>
        <p:spPr>
          <a:xfrm>
            <a:off x="4175760" y="1143000"/>
            <a:ext cx="3840480" cy="0"/>
          </a:xfrm>
          <a:prstGeom prst="line">
            <a:avLst/>
          </a:prstGeom>
          <a:ln w="136525" cmpd="thickThin">
            <a:solidFill>
              <a:srgbClr val="7030A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A4341D79-70D2-423E-9641-4DD71AEA66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05306" y="121350"/>
            <a:ext cx="1180853" cy="1245557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 rot="16676931" flipV="1">
            <a:off x="10801916" y="202684"/>
            <a:ext cx="1059917" cy="1326447"/>
            <a:chOff x="11024768" y="-129937"/>
            <a:chExt cx="1059917" cy="1326447"/>
          </a:xfrm>
        </p:grpSpPr>
        <p:sp>
          <p:nvSpPr>
            <p:cNvPr id="8" name="Freeform 7"/>
            <p:cNvSpPr/>
            <p:nvPr/>
          </p:nvSpPr>
          <p:spPr>
            <a:xfrm rot="2759913">
              <a:off x="11459976" y="-141284"/>
              <a:ext cx="189501" cy="1059917"/>
            </a:xfrm>
            <a:custGeom>
              <a:avLst/>
              <a:gdLst>
                <a:gd name="connsiteX0" fmla="*/ 205740 w 411480"/>
                <a:gd name="connsiteY0" fmla="*/ 0 h 2758440"/>
                <a:gd name="connsiteX1" fmla="*/ 411480 w 411480"/>
                <a:gd name="connsiteY1" fmla="*/ 205740 h 2758440"/>
                <a:gd name="connsiteX2" fmla="*/ 351220 w 411480"/>
                <a:gd name="connsiteY2" fmla="*/ 351220 h 2758440"/>
                <a:gd name="connsiteX3" fmla="*/ 342900 w 411480"/>
                <a:gd name="connsiteY3" fmla="*/ 356830 h 2758440"/>
                <a:gd name="connsiteX4" fmla="*/ 342900 w 411480"/>
                <a:gd name="connsiteY4" fmla="*/ 2401610 h 2758440"/>
                <a:gd name="connsiteX5" fmla="*/ 351220 w 411480"/>
                <a:gd name="connsiteY5" fmla="*/ 2407220 h 2758440"/>
                <a:gd name="connsiteX6" fmla="*/ 411480 w 411480"/>
                <a:gd name="connsiteY6" fmla="*/ 2552700 h 2758440"/>
                <a:gd name="connsiteX7" fmla="*/ 205740 w 411480"/>
                <a:gd name="connsiteY7" fmla="*/ 2758440 h 2758440"/>
                <a:gd name="connsiteX8" fmla="*/ 0 w 411480"/>
                <a:gd name="connsiteY8" fmla="*/ 2552700 h 2758440"/>
                <a:gd name="connsiteX9" fmla="*/ 60260 w 411480"/>
                <a:gd name="connsiteY9" fmla="*/ 2407220 h 2758440"/>
                <a:gd name="connsiteX10" fmla="*/ 68580 w 411480"/>
                <a:gd name="connsiteY10" fmla="*/ 2401610 h 2758440"/>
                <a:gd name="connsiteX11" fmla="*/ 68580 w 411480"/>
                <a:gd name="connsiteY11" fmla="*/ 356830 h 2758440"/>
                <a:gd name="connsiteX12" fmla="*/ 60260 w 411480"/>
                <a:gd name="connsiteY12" fmla="*/ 351220 h 2758440"/>
                <a:gd name="connsiteX13" fmla="*/ 0 w 411480"/>
                <a:gd name="connsiteY13" fmla="*/ 205740 h 2758440"/>
                <a:gd name="connsiteX14" fmla="*/ 205740 w 411480"/>
                <a:gd name="connsiteY14" fmla="*/ 0 h 2758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11480" h="2758440">
                  <a:moveTo>
                    <a:pt x="205740" y="0"/>
                  </a:moveTo>
                  <a:cubicBezTo>
                    <a:pt x="319367" y="0"/>
                    <a:pt x="411480" y="92113"/>
                    <a:pt x="411480" y="205740"/>
                  </a:cubicBezTo>
                  <a:cubicBezTo>
                    <a:pt x="411480" y="262553"/>
                    <a:pt x="388452" y="313988"/>
                    <a:pt x="351220" y="351220"/>
                  </a:cubicBezTo>
                  <a:lnTo>
                    <a:pt x="342900" y="356830"/>
                  </a:lnTo>
                  <a:lnTo>
                    <a:pt x="342900" y="2401610"/>
                  </a:lnTo>
                  <a:lnTo>
                    <a:pt x="351220" y="2407220"/>
                  </a:lnTo>
                  <a:cubicBezTo>
                    <a:pt x="388452" y="2444452"/>
                    <a:pt x="411480" y="2495887"/>
                    <a:pt x="411480" y="2552700"/>
                  </a:cubicBezTo>
                  <a:cubicBezTo>
                    <a:pt x="411480" y="2666327"/>
                    <a:pt x="319367" y="2758440"/>
                    <a:pt x="205740" y="2758440"/>
                  </a:cubicBezTo>
                  <a:cubicBezTo>
                    <a:pt x="92113" y="2758440"/>
                    <a:pt x="0" y="2666327"/>
                    <a:pt x="0" y="2552700"/>
                  </a:cubicBezTo>
                  <a:cubicBezTo>
                    <a:pt x="0" y="2495887"/>
                    <a:pt x="23028" y="2444452"/>
                    <a:pt x="60260" y="2407220"/>
                  </a:cubicBezTo>
                  <a:lnTo>
                    <a:pt x="68580" y="2401610"/>
                  </a:lnTo>
                  <a:lnTo>
                    <a:pt x="68580" y="356830"/>
                  </a:lnTo>
                  <a:lnTo>
                    <a:pt x="60260" y="351220"/>
                  </a:lnTo>
                  <a:cubicBezTo>
                    <a:pt x="23028" y="313988"/>
                    <a:pt x="0" y="262553"/>
                    <a:pt x="0" y="205740"/>
                  </a:cubicBezTo>
                  <a:cubicBezTo>
                    <a:pt x="0" y="92113"/>
                    <a:pt x="92113" y="0"/>
                    <a:pt x="205740" y="0"/>
                  </a:cubicBezTo>
                  <a:close/>
                </a:path>
              </a:pathLst>
            </a:custGeom>
            <a:solidFill>
              <a:srgbClr val="C39B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 rot="2683811">
              <a:off x="11701864" y="136593"/>
              <a:ext cx="189501" cy="1059917"/>
            </a:xfrm>
            <a:custGeom>
              <a:avLst/>
              <a:gdLst>
                <a:gd name="connsiteX0" fmla="*/ 205740 w 411480"/>
                <a:gd name="connsiteY0" fmla="*/ 0 h 2758440"/>
                <a:gd name="connsiteX1" fmla="*/ 411480 w 411480"/>
                <a:gd name="connsiteY1" fmla="*/ 205740 h 2758440"/>
                <a:gd name="connsiteX2" fmla="*/ 351220 w 411480"/>
                <a:gd name="connsiteY2" fmla="*/ 351220 h 2758440"/>
                <a:gd name="connsiteX3" fmla="*/ 342900 w 411480"/>
                <a:gd name="connsiteY3" fmla="*/ 356830 h 2758440"/>
                <a:gd name="connsiteX4" fmla="*/ 342900 w 411480"/>
                <a:gd name="connsiteY4" fmla="*/ 2401610 h 2758440"/>
                <a:gd name="connsiteX5" fmla="*/ 351220 w 411480"/>
                <a:gd name="connsiteY5" fmla="*/ 2407220 h 2758440"/>
                <a:gd name="connsiteX6" fmla="*/ 411480 w 411480"/>
                <a:gd name="connsiteY6" fmla="*/ 2552700 h 2758440"/>
                <a:gd name="connsiteX7" fmla="*/ 205740 w 411480"/>
                <a:gd name="connsiteY7" fmla="*/ 2758440 h 2758440"/>
                <a:gd name="connsiteX8" fmla="*/ 0 w 411480"/>
                <a:gd name="connsiteY8" fmla="*/ 2552700 h 2758440"/>
                <a:gd name="connsiteX9" fmla="*/ 60260 w 411480"/>
                <a:gd name="connsiteY9" fmla="*/ 2407220 h 2758440"/>
                <a:gd name="connsiteX10" fmla="*/ 68580 w 411480"/>
                <a:gd name="connsiteY10" fmla="*/ 2401610 h 2758440"/>
                <a:gd name="connsiteX11" fmla="*/ 68580 w 411480"/>
                <a:gd name="connsiteY11" fmla="*/ 356830 h 2758440"/>
                <a:gd name="connsiteX12" fmla="*/ 60260 w 411480"/>
                <a:gd name="connsiteY12" fmla="*/ 351220 h 2758440"/>
                <a:gd name="connsiteX13" fmla="*/ 0 w 411480"/>
                <a:gd name="connsiteY13" fmla="*/ 205740 h 2758440"/>
                <a:gd name="connsiteX14" fmla="*/ 205740 w 411480"/>
                <a:gd name="connsiteY14" fmla="*/ 0 h 2758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11480" h="2758440">
                  <a:moveTo>
                    <a:pt x="205740" y="0"/>
                  </a:moveTo>
                  <a:cubicBezTo>
                    <a:pt x="319367" y="0"/>
                    <a:pt x="411480" y="92113"/>
                    <a:pt x="411480" y="205740"/>
                  </a:cubicBezTo>
                  <a:cubicBezTo>
                    <a:pt x="411480" y="262553"/>
                    <a:pt x="388452" y="313988"/>
                    <a:pt x="351220" y="351220"/>
                  </a:cubicBezTo>
                  <a:lnTo>
                    <a:pt x="342900" y="356830"/>
                  </a:lnTo>
                  <a:lnTo>
                    <a:pt x="342900" y="2401610"/>
                  </a:lnTo>
                  <a:lnTo>
                    <a:pt x="351220" y="2407220"/>
                  </a:lnTo>
                  <a:cubicBezTo>
                    <a:pt x="388452" y="2444452"/>
                    <a:pt x="411480" y="2495887"/>
                    <a:pt x="411480" y="2552700"/>
                  </a:cubicBezTo>
                  <a:cubicBezTo>
                    <a:pt x="411480" y="2666327"/>
                    <a:pt x="319367" y="2758440"/>
                    <a:pt x="205740" y="2758440"/>
                  </a:cubicBezTo>
                  <a:cubicBezTo>
                    <a:pt x="92113" y="2758440"/>
                    <a:pt x="0" y="2666327"/>
                    <a:pt x="0" y="2552700"/>
                  </a:cubicBezTo>
                  <a:cubicBezTo>
                    <a:pt x="0" y="2495887"/>
                    <a:pt x="23028" y="2444452"/>
                    <a:pt x="60260" y="2407220"/>
                  </a:cubicBezTo>
                  <a:lnTo>
                    <a:pt x="68580" y="2401610"/>
                  </a:lnTo>
                  <a:lnTo>
                    <a:pt x="68580" y="356830"/>
                  </a:lnTo>
                  <a:lnTo>
                    <a:pt x="60260" y="351220"/>
                  </a:lnTo>
                  <a:cubicBezTo>
                    <a:pt x="23028" y="313988"/>
                    <a:pt x="0" y="262553"/>
                    <a:pt x="0" y="205740"/>
                  </a:cubicBezTo>
                  <a:cubicBezTo>
                    <a:pt x="0" y="92113"/>
                    <a:pt x="92113" y="0"/>
                    <a:pt x="205740" y="0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 rot="2686238">
              <a:off x="11725514" y="-129937"/>
              <a:ext cx="160020" cy="1072727"/>
            </a:xfrm>
            <a:custGeom>
              <a:avLst/>
              <a:gdLst>
                <a:gd name="connsiteX0" fmla="*/ 205740 w 411480"/>
                <a:gd name="connsiteY0" fmla="*/ 0 h 2758440"/>
                <a:gd name="connsiteX1" fmla="*/ 411480 w 411480"/>
                <a:gd name="connsiteY1" fmla="*/ 205740 h 2758440"/>
                <a:gd name="connsiteX2" fmla="*/ 351220 w 411480"/>
                <a:gd name="connsiteY2" fmla="*/ 351220 h 2758440"/>
                <a:gd name="connsiteX3" fmla="*/ 342900 w 411480"/>
                <a:gd name="connsiteY3" fmla="*/ 356830 h 2758440"/>
                <a:gd name="connsiteX4" fmla="*/ 342900 w 411480"/>
                <a:gd name="connsiteY4" fmla="*/ 2401610 h 2758440"/>
                <a:gd name="connsiteX5" fmla="*/ 351220 w 411480"/>
                <a:gd name="connsiteY5" fmla="*/ 2407220 h 2758440"/>
                <a:gd name="connsiteX6" fmla="*/ 411480 w 411480"/>
                <a:gd name="connsiteY6" fmla="*/ 2552700 h 2758440"/>
                <a:gd name="connsiteX7" fmla="*/ 205740 w 411480"/>
                <a:gd name="connsiteY7" fmla="*/ 2758440 h 2758440"/>
                <a:gd name="connsiteX8" fmla="*/ 0 w 411480"/>
                <a:gd name="connsiteY8" fmla="*/ 2552700 h 2758440"/>
                <a:gd name="connsiteX9" fmla="*/ 60260 w 411480"/>
                <a:gd name="connsiteY9" fmla="*/ 2407220 h 2758440"/>
                <a:gd name="connsiteX10" fmla="*/ 68580 w 411480"/>
                <a:gd name="connsiteY10" fmla="*/ 2401610 h 2758440"/>
                <a:gd name="connsiteX11" fmla="*/ 68580 w 411480"/>
                <a:gd name="connsiteY11" fmla="*/ 356830 h 2758440"/>
                <a:gd name="connsiteX12" fmla="*/ 60260 w 411480"/>
                <a:gd name="connsiteY12" fmla="*/ 351220 h 2758440"/>
                <a:gd name="connsiteX13" fmla="*/ 0 w 411480"/>
                <a:gd name="connsiteY13" fmla="*/ 205740 h 2758440"/>
                <a:gd name="connsiteX14" fmla="*/ 205740 w 411480"/>
                <a:gd name="connsiteY14" fmla="*/ 0 h 2758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11480" h="2758440">
                  <a:moveTo>
                    <a:pt x="205740" y="0"/>
                  </a:moveTo>
                  <a:cubicBezTo>
                    <a:pt x="319367" y="0"/>
                    <a:pt x="411480" y="92113"/>
                    <a:pt x="411480" y="205740"/>
                  </a:cubicBezTo>
                  <a:cubicBezTo>
                    <a:pt x="411480" y="262553"/>
                    <a:pt x="388452" y="313988"/>
                    <a:pt x="351220" y="351220"/>
                  </a:cubicBezTo>
                  <a:lnTo>
                    <a:pt x="342900" y="356830"/>
                  </a:lnTo>
                  <a:lnTo>
                    <a:pt x="342900" y="2401610"/>
                  </a:lnTo>
                  <a:lnTo>
                    <a:pt x="351220" y="2407220"/>
                  </a:lnTo>
                  <a:cubicBezTo>
                    <a:pt x="388452" y="2444452"/>
                    <a:pt x="411480" y="2495887"/>
                    <a:pt x="411480" y="2552700"/>
                  </a:cubicBezTo>
                  <a:cubicBezTo>
                    <a:pt x="411480" y="2666327"/>
                    <a:pt x="319367" y="2758440"/>
                    <a:pt x="205740" y="2758440"/>
                  </a:cubicBezTo>
                  <a:cubicBezTo>
                    <a:pt x="92113" y="2758440"/>
                    <a:pt x="0" y="2666327"/>
                    <a:pt x="0" y="2552700"/>
                  </a:cubicBezTo>
                  <a:cubicBezTo>
                    <a:pt x="0" y="2495887"/>
                    <a:pt x="23028" y="2444452"/>
                    <a:pt x="60260" y="2407220"/>
                  </a:cubicBezTo>
                  <a:lnTo>
                    <a:pt x="68580" y="2401610"/>
                  </a:lnTo>
                  <a:lnTo>
                    <a:pt x="68580" y="356830"/>
                  </a:lnTo>
                  <a:lnTo>
                    <a:pt x="60260" y="351220"/>
                  </a:lnTo>
                  <a:cubicBezTo>
                    <a:pt x="23028" y="313988"/>
                    <a:pt x="0" y="262553"/>
                    <a:pt x="0" y="205740"/>
                  </a:cubicBezTo>
                  <a:cubicBezTo>
                    <a:pt x="0" y="92113"/>
                    <a:pt x="92113" y="0"/>
                    <a:pt x="205740" y="0"/>
                  </a:cubicBez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05688" y="4343400"/>
            <a:ext cx="4791871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497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2.96296E-6 L 0.18204 0.0023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02" y="11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5.55112E-17 L -0.14141 0.0018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70" y="9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841" t="1068" r="4597" b="29075"/>
          <a:stretch/>
        </p:blipFill>
        <p:spPr>
          <a:xfrm>
            <a:off x="4375045" y="349931"/>
            <a:ext cx="3466532" cy="600503"/>
          </a:xfrm>
          <a:prstGeom prst="rect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0203" y="2970171"/>
            <a:ext cx="2063391" cy="610681"/>
          </a:xfrm>
          <a:prstGeom prst="rect">
            <a:avLst/>
          </a:prstGeom>
          <a:ln w="19050">
            <a:solidFill>
              <a:srgbClr val="00B0F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11034" t="8360" r="6462" b="36383"/>
          <a:stretch/>
        </p:blipFill>
        <p:spPr>
          <a:xfrm>
            <a:off x="10089937" y="5023702"/>
            <a:ext cx="2047165" cy="5322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l="14564" t="3897" r="13841" b="35179"/>
          <a:stretch/>
        </p:blipFill>
        <p:spPr>
          <a:xfrm>
            <a:off x="8617270" y="5036188"/>
            <a:ext cx="968991" cy="5868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/>
          <a:srcRect l="10772" t="8671" r="8962" b="33603"/>
          <a:stretch/>
        </p:blipFill>
        <p:spPr>
          <a:xfrm>
            <a:off x="6625987" y="5065479"/>
            <a:ext cx="1487607" cy="5595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/>
          <a:srcRect l="11026" t="3662" r="10551" b="32580"/>
          <a:stretch/>
        </p:blipFill>
        <p:spPr>
          <a:xfrm>
            <a:off x="4375045" y="5038183"/>
            <a:ext cx="1501254" cy="61414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8"/>
          <a:srcRect l="11946" t="12274" r="14920" b="33886"/>
          <a:stretch/>
        </p:blipFill>
        <p:spPr>
          <a:xfrm>
            <a:off x="2483592" y="5063485"/>
            <a:ext cx="1264066" cy="5857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14865" y="3580852"/>
            <a:ext cx="8134066" cy="159729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41" t="3060" r="2450" b="15903"/>
          <a:stretch/>
        </p:blipFill>
        <p:spPr>
          <a:xfrm>
            <a:off x="450377" y="1255775"/>
            <a:ext cx="11341289" cy="1023582"/>
          </a:xfrm>
          <a:prstGeom prst="rect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</p:pic>
      <p:grpSp>
        <p:nvGrpSpPr>
          <p:cNvPr id="11" name="Group 10"/>
          <p:cNvGrpSpPr/>
          <p:nvPr/>
        </p:nvGrpSpPr>
        <p:grpSpPr>
          <a:xfrm>
            <a:off x="386672" y="4873161"/>
            <a:ext cx="1948103" cy="1182727"/>
            <a:chOff x="360290" y="4912944"/>
            <a:chExt cx="1948103" cy="1182727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60290" y="4912944"/>
              <a:ext cx="1530229" cy="1182727"/>
            </a:xfrm>
            <a:prstGeom prst="rect">
              <a:avLst/>
            </a:prstGeom>
          </p:spPr>
        </p:pic>
        <p:cxnSp>
          <p:nvCxnSpPr>
            <p:cNvPr id="13" name="Straight Arrow Connector 12"/>
            <p:cNvCxnSpPr/>
            <p:nvPr/>
          </p:nvCxnSpPr>
          <p:spPr>
            <a:xfrm flipV="1">
              <a:off x="1524622" y="5355741"/>
              <a:ext cx="783771" cy="1367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96033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451" t="8419" r="3199" b="29662"/>
          <a:stretch/>
        </p:blipFill>
        <p:spPr>
          <a:xfrm>
            <a:off x="3987421" y="369783"/>
            <a:ext cx="4217158" cy="532264"/>
          </a:xfrm>
          <a:prstGeom prst="rect">
            <a:avLst/>
          </a:prstGeom>
          <a:ln w="28575">
            <a:solidFill>
              <a:srgbClr val="00B0F0"/>
            </a:solidFill>
          </a:ln>
        </p:spPr>
      </p:pic>
      <p:pic>
        <p:nvPicPr>
          <p:cNvPr id="3" name="Picture 4" descr="Is Euglena obtusa a species of protozoa or algae? - Quora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975" y="3151856"/>
            <a:ext cx="2286000" cy="1371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3009936" y="4890078"/>
            <a:ext cx="2286000" cy="1371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14" descr="Rhizobium"/>
          <p:cNvPicPr>
            <a:picLocks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129" y="1312581"/>
            <a:ext cx="2286000" cy="1371600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3009936" y="1312581"/>
            <a:ext cx="2286000" cy="137160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7" name="Right Arrow 6"/>
          <p:cNvSpPr/>
          <p:nvPr/>
        </p:nvSpPr>
        <p:spPr>
          <a:xfrm>
            <a:off x="5384881" y="1789242"/>
            <a:ext cx="711119" cy="307622"/>
          </a:xfrm>
          <a:prstGeom prst="rightArrow">
            <a:avLst/>
          </a:prstGeom>
          <a:solidFill>
            <a:srgbClr val="FF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5337214" y="3580643"/>
            <a:ext cx="711119" cy="307622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5381768" y="5377356"/>
            <a:ext cx="711119" cy="307622"/>
          </a:xfrm>
          <a:prstGeom prst="rightArrow">
            <a:avLst/>
          </a:prstGeom>
          <a:solidFill>
            <a:srgbClr val="FF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358856" y="4896480"/>
            <a:ext cx="2286000" cy="13716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1" name="Picture 10"/>
          <p:cNvPicPr>
            <a:picLocks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1" t="7500" r="3879" b="5227"/>
          <a:stretch/>
        </p:blipFill>
        <p:spPr>
          <a:xfrm>
            <a:off x="2950473" y="3186456"/>
            <a:ext cx="2286000" cy="1371600"/>
          </a:xfrm>
          <a:prstGeom prst="roundRect">
            <a:avLst>
              <a:gd name="adj" fmla="val 8594"/>
            </a:avLst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92887" y="1276760"/>
            <a:ext cx="5807760" cy="131997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92887" y="3090125"/>
            <a:ext cx="5807760" cy="128415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92887" y="4745295"/>
            <a:ext cx="5807760" cy="1264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456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4421" y="4091937"/>
            <a:ext cx="2286000" cy="1828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3451" t="8419" r="3199" b="29662"/>
          <a:stretch/>
        </p:blipFill>
        <p:spPr>
          <a:xfrm>
            <a:off x="3987421" y="383598"/>
            <a:ext cx="4217158" cy="532264"/>
          </a:xfrm>
          <a:prstGeom prst="rect">
            <a:avLst/>
          </a:prstGeom>
          <a:ln w="28575">
            <a:solidFill>
              <a:srgbClr val="00B0F0"/>
            </a:solidFill>
          </a:ln>
        </p:spPr>
      </p:pic>
      <p:pic>
        <p:nvPicPr>
          <p:cNvPr id="4" name="Picture 2" descr="জাম ও জামের বীজের জাদুকরী গুন নিয়ে জানুন - Nutrition Bee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066" y="1420446"/>
            <a:ext cx="2286000" cy="1828800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2750919" y="1420446"/>
            <a:ext cx="2286000" cy="18288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6" name="Picture 5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81" y="4091937"/>
            <a:ext cx="2286000" cy="18288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ight Arrow 6"/>
          <p:cNvSpPr/>
          <p:nvPr/>
        </p:nvSpPr>
        <p:spPr>
          <a:xfrm>
            <a:off x="5087928" y="2181035"/>
            <a:ext cx="711119" cy="307622"/>
          </a:xfrm>
          <a:prstGeom prst="rightArrow">
            <a:avLst/>
          </a:prstGeom>
          <a:solidFill>
            <a:srgbClr val="FF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5135088" y="4852526"/>
            <a:ext cx="711119" cy="307622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46206" y="1530553"/>
            <a:ext cx="6040993" cy="153260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46205" y="4450976"/>
            <a:ext cx="6040993" cy="1469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783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923" y="1043090"/>
            <a:ext cx="3133616" cy="125635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8070" y="1043090"/>
            <a:ext cx="2828789" cy="23651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4341D79-70D2-423E-9641-4DD71AEA66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792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5306" y="121350"/>
            <a:ext cx="1180853" cy="1245557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 rot="16676931" flipV="1">
            <a:off x="10801916" y="202684"/>
            <a:ext cx="1059917" cy="1326447"/>
            <a:chOff x="11024768" y="-129937"/>
            <a:chExt cx="1059917" cy="1326447"/>
          </a:xfrm>
        </p:grpSpPr>
        <p:sp>
          <p:nvSpPr>
            <p:cNvPr id="7" name="Freeform 6"/>
            <p:cNvSpPr/>
            <p:nvPr/>
          </p:nvSpPr>
          <p:spPr>
            <a:xfrm rot="2759913">
              <a:off x="11459976" y="-141284"/>
              <a:ext cx="189501" cy="1059917"/>
            </a:xfrm>
            <a:custGeom>
              <a:avLst/>
              <a:gdLst>
                <a:gd name="connsiteX0" fmla="*/ 205740 w 411480"/>
                <a:gd name="connsiteY0" fmla="*/ 0 h 2758440"/>
                <a:gd name="connsiteX1" fmla="*/ 411480 w 411480"/>
                <a:gd name="connsiteY1" fmla="*/ 205740 h 2758440"/>
                <a:gd name="connsiteX2" fmla="*/ 351220 w 411480"/>
                <a:gd name="connsiteY2" fmla="*/ 351220 h 2758440"/>
                <a:gd name="connsiteX3" fmla="*/ 342900 w 411480"/>
                <a:gd name="connsiteY3" fmla="*/ 356830 h 2758440"/>
                <a:gd name="connsiteX4" fmla="*/ 342900 w 411480"/>
                <a:gd name="connsiteY4" fmla="*/ 2401610 h 2758440"/>
                <a:gd name="connsiteX5" fmla="*/ 351220 w 411480"/>
                <a:gd name="connsiteY5" fmla="*/ 2407220 h 2758440"/>
                <a:gd name="connsiteX6" fmla="*/ 411480 w 411480"/>
                <a:gd name="connsiteY6" fmla="*/ 2552700 h 2758440"/>
                <a:gd name="connsiteX7" fmla="*/ 205740 w 411480"/>
                <a:gd name="connsiteY7" fmla="*/ 2758440 h 2758440"/>
                <a:gd name="connsiteX8" fmla="*/ 0 w 411480"/>
                <a:gd name="connsiteY8" fmla="*/ 2552700 h 2758440"/>
                <a:gd name="connsiteX9" fmla="*/ 60260 w 411480"/>
                <a:gd name="connsiteY9" fmla="*/ 2407220 h 2758440"/>
                <a:gd name="connsiteX10" fmla="*/ 68580 w 411480"/>
                <a:gd name="connsiteY10" fmla="*/ 2401610 h 2758440"/>
                <a:gd name="connsiteX11" fmla="*/ 68580 w 411480"/>
                <a:gd name="connsiteY11" fmla="*/ 356830 h 2758440"/>
                <a:gd name="connsiteX12" fmla="*/ 60260 w 411480"/>
                <a:gd name="connsiteY12" fmla="*/ 351220 h 2758440"/>
                <a:gd name="connsiteX13" fmla="*/ 0 w 411480"/>
                <a:gd name="connsiteY13" fmla="*/ 205740 h 2758440"/>
                <a:gd name="connsiteX14" fmla="*/ 205740 w 411480"/>
                <a:gd name="connsiteY14" fmla="*/ 0 h 2758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11480" h="2758440">
                  <a:moveTo>
                    <a:pt x="205740" y="0"/>
                  </a:moveTo>
                  <a:cubicBezTo>
                    <a:pt x="319367" y="0"/>
                    <a:pt x="411480" y="92113"/>
                    <a:pt x="411480" y="205740"/>
                  </a:cubicBezTo>
                  <a:cubicBezTo>
                    <a:pt x="411480" y="262553"/>
                    <a:pt x="388452" y="313988"/>
                    <a:pt x="351220" y="351220"/>
                  </a:cubicBezTo>
                  <a:lnTo>
                    <a:pt x="342900" y="356830"/>
                  </a:lnTo>
                  <a:lnTo>
                    <a:pt x="342900" y="2401610"/>
                  </a:lnTo>
                  <a:lnTo>
                    <a:pt x="351220" y="2407220"/>
                  </a:lnTo>
                  <a:cubicBezTo>
                    <a:pt x="388452" y="2444452"/>
                    <a:pt x="411480" y="2495887"/>
                    <a:pt x="411480" y="2552700"/>
                  </a:cubicBezTo>
                  <a:cubicBezTo>
                    <a:pt x="411480" y="2666327"/>
                    <a:pt x="319367" y="2758440"/>
                    <a:pt x="205740" y="2758440"/>
                  </a:cubicBezTo>
                  <a:cubicBezTo>
                    <a:pt x="92113" y="2758440"/>
                    <a:pt x="0" y="2666327"/>
                    <a:pt x="0" y="2552700"/>
                  </a:cubicBezTo>
                  <a:cubicBezTo>
                    <a:pt x="0" y="2495887"/>
                    <a:pt x="23028" y="2444452"/>
                    <a:pt x="60260" y="2407220"/>
                  </a:cubicBezTo>
                  <a:lnTo>
                    <a:pt x="68580" y="2401610"/>
                  </a:lnTo>
                  <a:lnTo>
                    <a:pt x="68580" y="356830"/>
                  </a:lnTo>
                  <a:lnTo>
                    <a:pt x="60260" y="351220"/>
                  </a:lnTo>
                  <a:cubicBezTo>
                    <a:pt x="23028" y="313988"/>
                    <a:pt x="0" y="262553"/>
                    <a:pt x="0" y="205740"/>
                  </a:cubicBezTo>
                  <a:cubicBezTo>
                    <a:pt x="0" y="92113"/>
                    <a:pt x="92113" y="0"/>
                    <a:pt x="205740" y="0"/>
                  </a:cubicBezTo>
                  <a:close/>
                </a:path>
              </a:pathLst>
            </a:custGeom>
            <a:solidFill>
              <a:srgbClr val="C39B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 rot="2683811">
              <a:off x="11701864" y="136593"/>
              <a:ext cx="189501" cy="1059917"/>
            </a:xfrm>
            <a:custGeom>
              <a:avLst/>
              <a:gdLst>
                <a:gd name="connsiteX0" fmla="*/ 205740 w 411480"/>
                <a:gd name="connsiteY0" fmla="*/ 0 h 2758440"/>
                <a:gd name="connsiteX1" fmla="*/ 411480 w 411480"/>
                <a:gd name="connsiteY1" fmla="*/ 205740 h 2758440"/>
                <a:gd name="connsiteX2" fmla="*/ 351220 w 411480"/>
                <a:gd name="connsiteY2" fmla="*/ 351220 h 2758440"/>
                <a:gd name="connsiteX3" fmla="*/ 342900 w 411480"/>
                <a:gd name="connsiteY3" fmla="*/ 356830 h 2758440"/>
                <a:gd name="connsiteX4" fmla="*/ 342900 w 411480"/>
                <a:gd name="connsiteY4" fmla="*/ 2401610 h 2758440"/>
                <a:gd name="connsiteX5" fmla="*/ 351220 w 411480"/>
                <a:gd name="connsiteY5" fmla="*/ 2407220 h 2758440"/>
                <a:gd name="connsiteX6" fmla="*/ 411480 w 411480"/>
                <a:gd name="connsiteY6" fmla="*/ 2552700 h 2758440"/>
                <a:gd name="connsiteX7" fmla="*/ 205740 w 411480"/>
                <a:gd name="connsiteY7" fmla="*/ 2758440 h 2758440"/>
                <a:gd name="connsiteX8" fmla="*/ 0 w 411480"/>
                <a:gd name="connsiteY8" fmla="*/ 2552700 h 2758440"/>
                <a:gd name="connsiteX9" fmla="*/ 60260 w 411480"/>
                <a:gd name="connsiteY9" fmla="*/ 2407220 h 2758440"/>
                <a:gd name="connsiteX10" fmla="*/ 68580 w 411480"/>
                <a:gd name="connsiteY10" fmla="*/ 2401610 h 2758440"/>
                <a:gd name="connsiteX11" fmla="*/ 68580 w 411480"/>
                <a:gd name="connsiteY11" fmla="*/ 356830 h 2758440"/>
                <a:gd name="connsiteX12" fmla="*/ 60260 w 411480"/>
                <a:gd name="connsiteY12" fmla="*/ 351220 h 2758440"/>
                <a:gd name="connsiteX13" fmla="*/ 0 w 411480"/>
                <a:gd name="connsiteY13" fmla="*/ 205740 h 2758440"/>
                <a:gd name="connsiteX14" fmla="*/ 205740 w 411480"/>
                <a:gd name="connsiteY14" fmla="*/ 0 h 2758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11480" h="2758440">
                  <a:moveTo>
                    <a:pt x="205740" y="0"/>
                  </a:moveTo>
                  <a:cubicBezTo>
                    <a:pt x="319367" y="0"/>
                    <a:pt x="411480" y="92113"/>
                    <a:pt x="411480" y="205740"/>
                  </a:cubicBezTo>
                  <a:cubicBezTo>
                    <a:pt x="411480" y="262553"/>
                    <a:pt x="388452" y="313988"/>
                    <a:pt x="351220" y="351220"/>
                  </a:cubicBezTo>
                  <a:lnTo>
                    <a:pt x="342900" y="356830"/>
                  </a:lnTo>
                  <a:lnTo>
                    <a:pt x="342900" y="2401610"/>
                  </a:lnTo>
                  <a:lnTo>
                    <a:pt x="351220" y="2407220"/>
                  </a:lnTo>
                  <a:cubicBezTo>
                    <a:pt x="388452" y="2444452"/>
                    <a:pt x="411480" y="2495887"/>
                    <a:pt x="411480" y="2552700"/>
                  </a:cubicBezTo>
                  <a:cubicBezTo>
                    <a:pt x="411480" y="2666327"/>
                    <a:pt x="319367" y="2758440"/>
                    <a:pt x="205740" y="2758440"/>
                  </a:cubicBezTo>
                  <a:cubicBezTo>
                    <a:pt x="92113" y="2758440"/>
                    <a:pt x="0" y="2666327"/>
                    <a:pt x="0" y="2552700"/>
                  </a:cubicBezTo>
                  <a:cubicBezTo>
                    <a:pt x="0" y="2495887"/>
                    <a:pt x="23028" y="2444452"/>
                    <a:pt x="60260" y="2407220"/>
                  </a:cubicBezTo>
                  <a:lnTo>
                    <a:pt x="68580" y="2401610"/>
                  </a:lnTo>
                  <a:lnTo>
                    <a:pt x="68580" y="356830"/>
                  </a:lnTo>
                  <a:lnTo>
                    <a:pt x="60260" y="351220"/>
                  </a:lnTo>
                  <a:cubicBezTo>
                    <a:pt x="23028" y="313988"/>
                    <a:pt x="0" y="262553"/>
                    <a:pt x="0" y="205740"/>
                  </a:cubicBezTo>
                  <a:cubicBezTo>
                    <a:pt x="0" y="92113"/>
                    <a:pt x="92113" y="0"/>
                    <a:pt x="205740" y="0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 rot="2686238">
              <a:off x="11725514" y="-129937"/>
              <a:ext cx="160020" cy="1072727"/>
            </a:xfrm>
            <a:custGeom>
              <a:avLst/>
              <a:gdLst>
                <a:gd name="connsiteX0" fmla="*/ 205740 w 411480"/>
                <a:gd name="connsiteY0" fmla="*/ 0 h 2758440"/>
                <a:gd name="connsiteX1" fmla="*/ 411480 w 411480"/>
                <a:gd name="connsiteY1" fmla="*/ 205740 h 2758440"/>
                <a:gd name="connsiteX2" fmla="*/ 351220 w 411480"/>
                <a:gd name="connsiteY2" fmla="*/ 351220 h 2758440"/>
                <a:gd name="connsiteX3" fmla="*/ 342900 w 411480"/>
                <a:gd name="connsiteY3" fmla="*/ 356830 h 2758440"/>
                <a:gd name="connsiteX4" fmla="*/ 342900 w 411480"/>
                <a:gd name="connsiteY4" fmla="*/ 2401610 h 2758440"/>
                <a:gd name="connsiteX5" fmla="*/ 351220 w 411480"/>
                <a:gd name="connsiteY5" fmla="*/ 2407220 h 2758440"/>
                <a:gd name="connsiteX6" fmla="*/ 411480 w 411480"/>
                <a:gd name="connsiteY6" fmla="*/ 2552700 h 2758440"/>
                <a:gd name="connsiteX7" fmla="*/ 205740 w 411480"/>
                <a:gd name="connsiteY7" fmla="*/ 2758440 h 2758440"/>
                <a:gd name="connsiteX8" fmla="*/ 0 w 411480"/>
                <a:gd name="connsiteY8" fmla="*/ 2552700 h 2758440"/>
                <a:gd name="connsiteX9" fmla="*/ 60260 w 411480"/>
                <a:gd name="connsiteY9" fmla="*/ 2407220 h 2758440"/>
                <a:gd name="connsiteX10" fmla="*/ 68580 w 411480"/>
                <a:gd name="connsiteY10" fmla="*/ 2401610 h 2758440"/>
                <a:gd name="connsiteX11" fmla="*/ 68580 w 411480"/>
                <a:gd name="connsiteY11" fmla="*/ 356830 h 2758440"/>
                <a:gd name="connsiteX12" fmla="*/ 60260 w 411480"/>
                <a:gd name="connsiteY12" fmla="*/ 351220 h 2758440"/>
                <a:gd name="connsiteX13" fmla="*/ 0 w 411480"/>
                <a:gd name="connsiteY13" fmla="*/ 205740 h 2758440"/>
                <a:gd name="connsiteX14" fmla="*/ 205740 w 411480"/>
                <a:gd name="connsiteY14" fmla="*/ 0 h 2758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11480" h="2758440">
                  <a:moveTo>
                    <a:pt x="205740" y="0"/>
                  </a:moveTo>
                  <a:cubicBezTo>
                    <a:pt x="319367" y="0"/>
                    <a:pt x="411480" y="92113"/>
                    <a:pt x="411480" y="205740"/>
                  </a:cubicBezTo>
                  <a:cubicBezTo>
                    <a:pt x="411480" y="262553"/>
                    <a:pt x="388452" y="313988"/>
                    <a:pt x="351220" y="351220"/>
                  </a:cubicBezTo>
                  <a:lnTo>
                    <a:pt x="342900" y="356830"/>
                  </a:lnTo>
                  <a:lnTo>
                    <a:pt x="342900" y="2401610"/>
                  </a:lnTo>
                  <a:lnTo>
                    <a:pt x="351220" y="2407220"/>
                  </a:lnTo>
                  <a:cubicBezTo>
                    <a:pt x="388452" y="2444452"/>
                    <a:pt x="411480" y="2495887"/>
                    <a:pt x="411480" y="2552700"/>
                  </a:cubicBezTo>
                  <a:cubicBezTo>
                    <a:pt x="411480" y="2666327"/>
                    <a:pt x="319367" y="2758440"/>
                    <a:pt x="205740" y="2758440"/>
                  </a:cubicBezTo>
                  <a:cubicBezTo>
                    <a:pt x="92113" y="2758440"/>
                    <a:pt x="0" y="2666327"/>
                    <a:pt x="0" y="2552700"/>
                  </a:cubicBezTo>
                  <a:cubicBezTo>
                    <a:pt x="0" y="2495887"/>
                    <a:pt x="23028" y="2444452"/>
                    <a:pt x="60260" y="2407220"/>
                  </a:cubicBezTo>
                  <a:lnTo>
                    <a:pt x="68580" y="2401610"/>
                  </a:lnTo>
                  <a:lnTo>
                    <a:pt x="68580" y="356830"/>
                  </a:lnTo>
                  <a:lnTo>
                    <a:pt x="60260" y="351220"/>
                  </a:lnTo>
                  <a:cubicBezTo>
                    <a:pt x="23028" y="313988"/>
                    <a:pt x="0" y="262553"/>
                    <a:pt x="0" y="205740"/>
                  </a:cubicBezTo>
                  <a:cubicBezTo>
                    <a:pt x="0" y="92113"/>
                    <a:pt x="92113" y="0"/>
                    <a:pt x="205740" y="0"/>
                  </a:cubicBez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0D2F557-358B-44EF-B8E1-2B952FCA3A91}"/>
              </a:ext>
            </a:extLst>
          </p:cNvPr>
          <p:cNvCxnSpPr/>
          <p:nvPr/>
        </p:nvCxnSpPr>
        <p:spPr>
          <a:xfrm>
            <a:off x="762000" y="2057400"/>
            <a:ext cx="3840480" cy="0"/>
          </a:xfrm>
          <a:prstGeom prst="line">
            <a:avLst/>
          </a:prstGeom>
          <a:ln w="136525" cmpd="thickThin">
            <a:solidFill>
              <a:srgbClr val="7030A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09800" y="4457164"/>
            <a:ext cx="8340051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363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6824" y="83933"/>
            <a:ext cx="2462997" cy="1428584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0D2F557-358B-44EF-B8E1-2B952FCA3A91}"/>
              </a:ext>
            </a:extLst>
          </p:cNvPr>
          <p:cNvCxnSpPr/>
          <p:nvPr/>
        </p:nvCxnSpPr>
        <p:spPr>
          <a:xfrm>
            <a:off x="4175760" y="1143000"/>
            <a:ext cx="3840480" cy="0"/>
          </a:xfrm>
          <a:prstGeom prst="line">
            <a:avLst/>
          </a:prstGeom>
          <a:ln w="136525" cmpd="thickThin">
            <a:solidFill>
              <a:srgbClr val="7030A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 descr="মাধ্যমিকের মূল্যায়ন হবে যেভাবে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2688" y="260767"/>
            <a:ext cx="2025202" cy="112227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2776228" y="1747661"/>
            <a:ext cx="7205296" cy="4472992"/>
            <a:chOff x="1673183" y="1600485"/>
            <a:chExt cx="7205296" cy="4472992"/>
          </a:xfrm>
        </p:grpSpPr>
        <p:grpSp>
          <p:nvGrpSpPr>
            <p:cNvPr id="25" name="Group 24"/>
            <p:cNvGrpSpPr/>
            <p:nvPr/>
          </p:nvGrpSpPr>
          <p:grpSpPr>
            <a:xfrm>
              <a:off x="1688513" y="1600485"/>
              <a:ext cx="7114600" cy="859611"/>
              <a:chOff x="2678673" y="1706276"/>
              <a:chExt cx="7114600" cy="859611"/>
            </a:xfrm>
          </p:grpSpPr>
          <p:sp>
            <p:nvSpPr>
              <p:cNvPr id="38" name="Flowchart: Alternate Process 37"/>
              <p:cNvSpPr/>
              <p:nvPr/>
            </p:nvSpPr>
            <p:spPr>
              <a:xfrm>
                <a:off x="2678673" y="1730446"/>
                <a:ext cx="7114600" cy="651144"/>
              </a:xfrm>
              <a:prstGeom prst="flowChartAlternateProcess">
                <a:avLst/>
              </a:prstGeom>
              <a:gradFill>
                <a:gsLst>
                  <a:gs pos="9000">
                    <a:srgbClr val="FF66FF"/>
                  </a:gs>
                  <a:gs pos="5000">
                    <a:srgbClr val="00B0F0"/>
                  </a:gs>
                  <a:gs pos="18000">
                    <a:schemeClr val="accent1">
                      <a:lumMod val="45000"/>
                      <a:lumOff val="55000"/>
                    </a:schemeClr>
                  </a:gs>
                  <a:gs pos="88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9" name="Picture 38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78673" y="1706276"/>
                <a:ext cx="4176122" cy="859611"/>
              </a:xfrm>
              <a:prstGeom prst="rect">
                <a:avLst/>
              </a:prstGeom>
            </p:spPr>
          </p:pic>
        </p:grpSp>
        <p:grpSp>
          <p:nvGrpSpPr>
            <p:cNvPr id="26" name="Group 25"/>
            <p:cNvGrpSpPr/>
            <p:nvPr/>
          </p:nvGrpSpPr>
          <p:grpSpPr>
            <a:xfrm>
              <a:off x="1696769" y="4325630"/>
              <a:ext cx="7114600" cy="878727"/>
              <a:chOff x="2676789" y="4822959"/>
              <a:chExt cx="7114600" cy="878727"/>
            </a:xfrm>
          </p:grpSpPr>
          <p:sp>
            <p:nvSpPr>
              <p:cNvPr id="36" name="Flowchart: Alternate Process 35"/>
              <p:cNvSpPr/>
              <p:nvPr/>
            </p:nvSpPr>
            <p:spPr>
              <a:xfrm>
                <a:off x="2676789" y="4822959"/>
                <a:ext cx="7114600" cy="651144"/>
              </a:xfrm>
              <a:prstGeom prst="flowChartAlternateProcess">
                <a:avLst/>
              </a:prstGeom>
              <a:gradFill>
                <a:gsLst>
                  <a:gs pos="47000">
                    <a:schemeClr val="bg2">
                      <a:lumMod val="90000"/>
                    </a:schemeClr>
                  </a:gs>
                  <a:gs pos="5000">
                    <a:srgbClr val="00B0F0"/>
                  </a:gs>
                  <a:gs pos="18000">
                    <a:schemeClr val="accent1">
                      <a:lumMod val="45000"/>
                      <a:lumOff val="55000"/>
                    </a:schemeClr>
                  </a:gs>
                  <a:gs pos="88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7" name="Picture 36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676789" y="4842075"/>
                <a:ext cx="6322100" cy="859611"/>
              </a:xfrm>
              <a:prstGeom prst="rect">
                <a:avLst/>
              </a:prstGeom>
            </p:spPr>
          </p:pic>
        </p:grpSp>
        <p:grpSp>
          <p:nvGrpSpPr>
            <p:cNvPr id="27" name="Group 26"/>
            <p:cNvGrpSpPr/>
            <p:nvPr/>
          </p:nvGrpSpPr>
          <p:grpSpPr>
            <a:xfrm>
              <a:off x="1673183" y="2500765"/>
              <a:ext cx="7116484" cy="859611"/>
              <a:chOff x="2676789" y="2744495"/>
              <a:chExt cx="7116484" cy="859611"/>
            </a:xfrm>
          </p:grpSpPr>
          <p:sp>
            <p:nvSpPr>
              <p:cNvPr id="34" name="Flowchart: Alternate Process 33"/>
              <p:cNvSpPr/>
              <p:nvPr/>
            </p:nvSpPr>
            <p:spPr>
              <a:xfrm>
                <a:off x="2678673" y="2773279"/>
                <a:ext cx="7114600" cy="651144"/>
              </a:xfrm>
              <a:prstGeom prst="flowChartAlternateProcess">
                <a:avLst/>
              </a:prstGeom>
              <a:gradFill>
                <a:gsLst>
                  <a:gs pos="47000">
                    <a:schemeClr val="bg2">
                      <a:lumMod val="90000"/>
                    </a:schemeClr>
                  </a:gs>
                  <a:gs pos="5000">
                    <a:srgbClr val="00B0F0"/>
                  </a:gs>
                  <a:gs pos="18000">
                    <a:schemeClr val="accent1">
                      <a:lumMod val="45000"/>
                      <a:lumOff val="55000"/>
                    </a:schemeClr>
                  </a:gs>
                  <a:gs pos="88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5" name="Picture 34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676789" y="2744495"/>
                <a:ext cx="5694158" cy="859611"/>
              </a:xfrm>
              <a:prstGeom prst="rect">
                <a:avLst/>
              </a:prstGeom>
            </p:spPr>
          </p:pic>
        </p:grpSp>
        <p:grpSp>
          <p:nvGrpSpPr>
            <p:cNvPr id="28" name="Group 27"/>
            <p:cNvGrpSpPr/>
            <p:nvPr/>
          </p:nvGrpSpPr>
          <p:grpSpPr>
            <a:xfrm>
              <a:off x="1688513" y="3429000"/>
              <a:ext cx="7114600" cy="859611"/>
              <a:chOff x="2678673" y="3782714"/>
              <a:chExt cx="7114600" cy="859611"/>
            </a:xfrm>
          </p:grpSpPr>
          <p:sp>
            <p:nvSpPr>
              <p:cNvPr id="32" name="Flowchart: Alternate Process 31"/>
              <p:cNvSpPr/>
              <p:nvPr/>
            </p:nvSpPr>
            <p:spPr>
              <a:xfrm>
                <a:off x="2678673" y="3795427"/>
                <a:ext cx="7114600" cy="651144"/>
              </a:xfrm>
              <a:prstGeom prst="flowChartAlternateProcess">
                <a:avLst/>
              </a:prstGeom>
              <a:gradFill>
                <a:gsLst>
                  <a:gs pos="9000">
                    <a:srgbClr val="FF66FF"/>
                  </a:gs>
                  <a:gs pos="5000">
                    <a:srgbClr val="00B0F0"/>
                  </a:gs>
                  <a:gs pos="18000">
                    <a:schemeClr val="accent1">
                      <a:lumMod val="45000"/>
                      <a:lumOff val="55000"/>
                    </a:schemeClr>
                  </a:gs>
                  <a:gs pos="88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3" name="Picture 32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682886" y="3782714"/>
                <a:ext cx="5688061" cy="859611"/>
              </a:xfrm>
              <a:prstGeom prst="rect">
                <a:avLst/>
              </a:prstGeom>
            </p:spPr>
          </p:pic>
        </p:grpSp>
        <p:grpSp>
          <p:nvGrpSpPr>
            <p:cNvPr id="29" name="Group 28"/>
            <p:cNvGrpSpPr/>
            <p:nvPr/>
          </p:nvGrpSpPr>
          <p:grpSpPr>
            <a:xfrm>
              <a:off x="1696769" y="5213866"/>
              <a:ext cx="7181710" cy="859611"/>
              <a:chOff x="2676789" y="5775283"/>
              <a:chExt cx="7181710" cy="859611"/>
            </a:xfrm>
          </p:grpSpPr>
          <p:sp>
            <p:nvSpPr>
              <p:cNvPr id="30" name="Flowchart: Alternate Process 29"/>
              <p:cNvSpPr/>
              <p:nvPr/>
            </p:nvSpPr>
            <p:spPr>
              <a:xfrm>
                <a:off x="2676789" y="5802376"/>
                <a:ext cx="7114600" cy="651144"/>
              </a:xfrm>
              <a:prstGeom prst="flowChartAlternateProcess">
                <a:avLst/>
              </a:prstGeom>
              <a:gradFill>
                <a:gsLst>
                  <a:gs pos="9000">
                    <a:srgbClr val="FF66FF"/>
                  </a:gs>
                  <a:gs pos="5000">
                    <a:srgbClr val="00B0F0"/>
                  </a:gs>
                  <a:gs pos="18000">
                    <a:schemeClr val="accent1">
                      <a:lumMod val="45000"/>
                      <a:lumOff val="55000"/>
                    </a:schemeClr>
                  </a:gs>
                  <a:gs pos="88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676789" y="5775283"/>
                <a:ext cx="7181710" cy="859611"/>
              </a:xfrm>
              <a:prstGeom prst="rect">
                <a:avLst/>
              </a:prstGeom>
            </p:spPr>
          </p:pic>
        </p:grpSp>
      </p:grpSp>
      <p:grpSp>
        <p:nvGrpSpPr>
          <p:cNvPr id="40" name="Group 39"/>
          <p:cNvGrpSpPr/>
          <p:nvPr/>
        </p:nvGrpSpPr>
        <p:grpSpPr>
          <a:xfrm>
            <a:off x="1752600" y="1774252"/>
            <a:ext cx="843380" cy="4209230"/>
            <a:chOff x="505169" y="342156"/>
            <a:chExt cx="890687" cy="5446577"/>
          </a:xfrm>
        </p:grpSpPr>
        <p:grpSp>
          <p:nvGrpSpPr>
            <p:cNvPr id="41" name="Group 40"/>
            <p:cNvGrpSpPr/>
            <p:nvPr/>
          </p:nvGrpSpPr>
          <p:grpSpPr>
            <a:xfrm>
              <a:off x="505169" y="342156"/>
              <a:ext cx="890687" cy="5446577"/>
              <a:chOff x="503469" y="268097"/>
              <a:chExt cx="890687" cy="5446577"/>
            </a:xfrm>
          </p:grpSpPr>
          <p:grpSp>
            <p:nvGrpSpPr>
              <p:cNvPr id="43" name="Group 42"/>
              <p:cNvGrpSpPr/>
              <p:nvPr/>
            </p:nvGrpSpPr>
            <p:grpSpPr>
              <a:xfrm>
                <a:off x="503469" y="3719765"/>
                <a:ext cx="887287" cy="1994909"/>
                <a:chOff x="2773532" y="4644056"/>
                <a:chExt cx="887287" cy="1994909"/>
              </a:xfrm>
            </p:grpSpPr>
            <p:pic>
              <p:nvPicPr>
                <p:cNvPr id="49" name="Picture 48"/>
                <p:cNvPicPr>
                  <a:picLocks noChangeAspect="1"/>
                </p:cNvPicPr>
                <p:nvPr/>
              </p:nvPicPr>
              <p:blipFill>
                <a:blip r:embed="rId9" cstate="email">
                  <a:extLst>
                    <a:ext uri="{BEBA8EAE-BF5A-486C-A8C5-ECC9F3942E4B}">
                      <a14:imgProps xmlns:a14="http://schemas.microsoft.com/office/drawing/2010/main">
                        <a14:imgLayer r:embed="rId10">
                          <a14:imgEffect>
                            <a14:backgroundRemoval t="0" b="100000" l="0" r="1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775799" y="4644056"/>
                  <a:ext cx="885020" cy="828647"/>
                </a:xfrm>
                <a:prstGeom prst="rect">
                  <a:avLst/>
                </a:prstGeom>
              </p:spPr>
            </p:pic>
            <p:sp>
              <p:nvSpPr>
                <p:cNvPr id="50" name="Oval 49"/>
                <p:cNvSpPr/>
                <p:nvPr/>
              </p:nvSpPr>
              <p:spPr>
                <a:xfrm>
                  <a:off x="2994905" y="4853126"/>
                  <a:ext cx="447208" cy="414441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19050">
                  <a:solidFill>
                    <a:srgbClr val="00B05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200" b="1" dirty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৪</a:t>
                  </a:r>
                  <a:endParaRPr lang="en-US" sz="3200" dirty="0">
                    <a:solidFill>
                      <a:schemeClr val="tx1"/>
                    </a:solidFill>
                  </a:endParaRPr>
                </a:p>
              </p:txBody>
            </p:sp>
            <p:pic>
              <p:nvPicPr>
                <p:cNvPr id="51" name="Picture 50"/>
                <p:cNvPicPr>
                  <a:picLocks noChangeAspect="1"/>
                </p:cNvPicPr>
                <p:nvPr/>
              </p:nvPicPr>
              <p:blipFill>
                <a:blip r:embed="rId9" cstate="email">
                  <a:extLst>
                    <a:ext uri="{BEBA8EAE-BF5A-486C-A8C5-ECC9F3942E4B}">
                      <a14:imgProps xmlns:a14="http://schemas.microsoft.com/office/drawing/2010/main">
                        <a14:imgLayer r:embed="rId10">
                          <a14:imgEffect>
                            <a14:backgroundRemoval t="0" b="100000" l="0" r="1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773532" y="5810318"/>
                  <a:ext cx="885020" cy="828647"/>
                </a:xfrm>
                <a:prstGeom prst="rect">
                  <a:avLst/>
                </a:prstGeom>
              </p:spPr>
            </p:pic>
            <p:sp>
              <p:nvSpPr>
                <p:cNvPr id="52" name="Oval 51"/>
                <p:cNvSpPr/>
                <p:nvPr/>
              </p:nvSpPr>
              <p:spPr>
                <a:xfrm>
                  <a:off x="2994905" y="6017420"/>
                  <a:ext cx="446809" cy="414441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19050">
                  <a:solidFill>
                    <a:srgbClr val="00B05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200" b="1" dirty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৫</a:t>
                  </a:r>
                  <a:endParaRPr lang="en-US" sz="3200" dirty="0">
                    <a:solidFill>
                      <a:schemeClr val="tx1"/>
                    </a:solidFill>
                  </a:endParaRPr>
                </a:p>
              </p:txBody>
            </p:sp>
          </p:grpSp>
          <p:pic>
            <p:nvPicPr>
              <p:cNvPr id="44" name="Picture 43"/>
              <p:cNvPicPr>
                <a:picLocks noChangeAspect="1"/>
              </p:cNvPicPr>
              <p:nvPr/>
            </p:nvPicPr>
            <p:blipFill>
              <a:blip r:embed="rId9" cstate="email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3469" y="268097"/>
                <a:ext cx="885020" cy="828647"/>
              </a:xfrm>
              <a:prstGeom prst="rect">
                <a:avLst/>
              </a:prstGeom>
            </p:spPr>
          </p:pic>
          <p:sp>
            <p:nvSpPr>
              <p:cNvPr id="45" name="Oval 44"/>
              <p:cNvSpPr/>
              <p:nvPr/>
            </p:nvSpPr>
            <p:spPr>
              <a:xfrm>
                <a:off x="740509" y="461213"/>
                <a:ext cx="446809" cy="414441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rgbClr val="00B050"/>
                </a:solidFill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১</a:t>
                </a:r>
                <a:endParaRPr lang="en-US" sz="3200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46" name="Picture 45"/>
              <p:cNvPicPr>
                <a:picLocks noChangeAspect="1"/>
              </p:cNvPicPr>
              <p:nvPr/>
            </p:nvPicPr>
            <p:blipFill>
              <a:blip r:embed="rId9" cstate="email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9136" y="1482512"/>
                <a:ext cx="885020" cy="828647"/>
              </a:xfrm>
              <a:prstGeom prst="rect">
                <a:avLst/>
              </a:prstGeom>
            </p:spPr>
          </p:pic>
          <p:sp>
            <p:nvSpPr>
              <p:cNvPr id="47" name="Oval 46"/>
              <p:cNvSpPr/>
              <p:nvPr/>
            </p:nvSpPr>
            <p:spPr>
              <a:xfrm>
                <a:off x="728242" y="1691582"/>
                <a:ext cx="447208" cy="414441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rgbClr val="00B050"/>
                </a:solidFill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২</a:t>
                </a:r>
                <a:endParaRPr lang="en-US" sz="3200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48" name="Picture 47"/>
              <p:cNvPicPr>
                <a:picLocks noChangeAspect="1"/>
              </p:cNvPicPr>
              <p:nvPr/>
            </p:nvPicPr>
            <p:blipFill>
              <a:blip r:embed="rId9" cstate="email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6869" y="2648774"/>
                <a:ext cx="885020" cy="828647"/>
              </a:xfrm>
              <a:prstGeom prst="rect">
                <a:avLst/>
              </a:prstGeom>
            </p:spPr>
          </p:pic>
        </p:grpSp>
        <p:sp>
          <p:nvSpPr>
            <p:cNvPr id="42" name="Oval 41"/>
            <p:cNvSpPr/>
            <p:nvPr/>
          </p:nvSpPr>
          <p:spPr>
            <a:xfrm>
              <a:off x="726542" y="2938905"/>
              <a:ext cx="446809" cy="414441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৩</a:t>
              </a:r>
              <a:endParaRPr lang="en-US" sz="32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053529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Artificial Flower Plant Pot Bonsai Lifelike Table Decor Fake Flower Bonsai  Garden Home Party Room Furniture Decoration | Дом и сад | АлиЭкспресс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95" t="17707" r="16415" b="16861"/>
          <a:stretch/>
        </p:blipFill>
        <p:spPr bwMode="auto">
          <a:xfrm>
            <a:off x="10882135" y="4380354"/>
            <a:ext cx="10668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4341D79-70D2-423E-9641-4DD71AEA66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0093" y="82573"/>
            <a:ext cx="1180853" cy="1245557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 rot="16676931" flipV="1">
            <a:off x="10931902" y="22131"/>
            <a:ext cx="1059917" cy="1326447"/>
            <a:chOff x="11024768" y="-129937"/>
            <a:chExt cx="1059917" cy="1326447"/>
          </a:xfrm>
        </p:grpSpPr>
        <p:sp>
          <p:nvSpPr>
            <p:cNvPr id="7" name="Freeform 6"/>
            <p:cNvSpPr/>
            <p:nvPr/>
          </p:nvSpPr>
          <p:spPr>
            <a:xfrm rot="2759913">
              <a:off x="11459976" y="-141284"/>
              <a:ext cx="189501" cy="1059917"/>
            </a:xfrm>
            <a:custGeom>
              <a:avLst/>
              <a:gdLst>
                <a:gd name="connsiteX0" fmla="*/ 205740 w 411480"/>
                <a:gd name="connsiteY0" fmla="*/ 0 h 2758440"/>
                <a:gd name="connsiteX1" fmla="*/ 411480 w 411480"/>
                <a:gd name="connsiteY1" fmla="*/ 205740 h 2758440"/>
                <a:gd name="connsiteX2" fmla="*/ 351220 w 411480"/>
                <a:gd name="connsiteY2" fmla="*/ 351220 h 2758440"/>
                <a:gd name="connsiteX3" fmla="*/ 342900 w 411480"/>
                <a:gd name="connsiteY3" fmla="*/ 356830 h 2758440"/>
                <a:gd name="connsiteX4" fmla="*/ 342900 w 411480"/>
                <a:gd name="connsiteY4" fmla="*/ 2401610 h 2758440"/>
                <a:gd name="connsiteX5" fmla="*/ 351220 w 411480"/>
                <a:gd name="connsiteY5" fmla="*/ 2407220 h 2758440"/>
                <a:gd name="connsiteX6" fmla="*/ 411480 w 411480"/>
                <a:gd name="connsiteY6" fmla="*/ 2552700 h 2758440"/>
                <a:gd name="connsiteX7" fmla="*/ 205740 w 411480"/>
                <a:gd name="connsiteY7" fmla="*/ 2758440 h 2758440"/>
                <a:gd name="connsiteX8" fmla="*/ 0 w 411480"/>
                <a:gd name="connsiteY8" fmla="*/ 2552700 h 2758440"/>
                <a:gd name="connsiteX9" fmla="*/ 60260 w 411480"/>
                <a:gd name="connsiteY9" fmla="*/ 2407220 h 2758440"/>
                <a:gd name="connsiteX10" fmla="*/ 68580 w 411480"/>
                <a:gd name="connsiteY10" fmla="*/ 2401610 h 2758440"/>
                <a:gd name="connsiteX11" fmla="*/ 68580 w 411480"/>
                <a:gd name="connsiteY11" fmla="*/ 356830 h 2758440"/>
                <a:gd name="connsiteX12" fmla="*/ 60260 w 411480"/>
                <a:gd name="connsiteY12" fmla="*/ 351220 h 2758440"/>
                <a:gd name="connsiteX13" fmla="*/ 0 w 411480"/>
                <a:gd name="connsiteY13" fmla="*/ 205740 h 2758440"/>
                <a:gd name="connsiteX14" fmla="*/ 205740 w 411480"/>
                <a:gd name="connsiteY14" fmla="*/ 0 h 2758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11480" h="2758440">
                  <a:moveTo>
                    <a:pt x="205740" y="0"/>
                  </a:moveTo>
                  <a:cubicBezTo>
                    <a:pt x="319367" y="0"/>
                    <a:pt x="411480" y="92113"/>
                    <a:pt x="411480" y="205740"/>
                  </a:cubicBezTo>
                  <a:cubicBezTo>
                    <a:pt x="411480" y="262553"/>
                    <a:pt x="388452" y="313988"/>
                    <a:pt x="351220" y="351220"/>
                  </a:cubicBezTo>
                  <a:lnTo>
                    <a:pt x="342900" y="356830"/>
                  </a:lnTo>
                  <a:lnTo>
                    <a:pt x="342900" y="2401610"/>
                  </a:lnTo>
                  <a:lnTo>
                    <a:pt x="351220" y="2407220"/>
                  </a:lnTo>
                  <a:cubicBezTo>
                    <a:pt x="388452" y="2444452"/>
                    <a:pt x="411480" y="2495887"/>
                    <a:pt x="411480" y="2552700"/>
                  </a:cubicBezTo>
                  <a:cubicBezTo>
                    <a:pt x="411480" y="2666327"/>
                    <a:pt x="319367" y="2758440"/>
                    <a:pt x="205740" y="2758440"/>
                  </a:cubicBezTo>
                  <a:cubicBezTo>
                    <a:pt x="92113" y="2758440"/>
                    <a:pt x="0" y="2666327"/>
                    <a:pt x="0" y="2552700"/>
                  </a:cubicBezTo>
                  <a:cubicBezTo>
                    <a:pt x="0" y="2495887"/>
                    <a:pt x="23028" y="2444452"/>
                    <a:pt x="60260" y="2407220"/>
                  </a:cubicBezTo>
                  <a:lnTo>
                    <a:pt x="68580" y="2401610"/>
                  </a:lnTo>
                  <a:lnTo>
                    <a:pt x="68580" y="356830"/>
                  </a:lnTo>
                  <a:lnTo>
                    <a:pt x="60260" y="351220"/>
                  </a:lnTo>
                  <a:cubicBezTo>
                    <a:pt x="23028" y="313988"/>
                    <a:pt x="0" y="262553"/>
                    <a:pt x="0" y="205740"/>
                  </a:cubicBezTo>
                  <a:cubicBezTo>
                    <a:pt x="0" y="92113"/>
                    <a:pt x="92113" y="0"/>
                    <a:pt x="205740" y="0"/>
                  </a:cubicBezTo>
                  <a:close/>
                </a:path>
              </a:pathLst>
            </a:custGeom>
            <a:solidFill>
              <a:srgbClr val="C39B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 rot="2683811">
              <a:off x="11701864" y="136593"/>
              <a:ext cx="189501" cy="1059917"/>
            </a:xfrm>
            <a:custGeom>
              <a:avLst/>
              <a:gdLst>
                <a:gd name="connsiteX0" fmla="*/ 205740 w 411480"/>
                <a:gd name="connsiteY0" fmla="*/ 0 h 2758440"/>
                <a:gd name="connsiteX1" fmla="*/ 411480 w 411480"/>
                <a:gd name="connsiteY1" fmla="*/ 205740 h 2758440"/>
                <a:gd name="connsiteX2" fmla="*/ 351220 w 411480"/>
                <a:gd name="connsiteY2" fmla="*/ 351220 h 2758440"/>
                <a:gd name="connsiteX3" fmla="*/ 342900 w 411480"/>
                <a:gd name="connsiteY3" fmla="*/ 356830 h 2758440"/>
                <a:gd name="connsiteX4" fmla="*/ 342900 w 411480"/>
                <a:gd name="connsiteY4" fmla="*/ 2401610 h 2758440"/>
                <a:gd name="connsiteX5" fmla="*/ 351220 w 411480"/>
                <a:gd name="connsiteY5" fmla="*/ 2407220 h 2758440"/>
                <a:gd name="connsiteX6" fmla="*/ 411480 w 411480"/>
                <a:gd name="connsiteY6" fmla="*/ 2552700 h 2758440"/>
                <a:gd name="connsiteX7" fmla="*/ 205740 w 411480"/>
                <a:gd name="connsiteY7" fmla="*/ 2758440 h 2758440"/>
                <a:gd name="connsiteX8" fmla="*/ 0 w 411480"/>
                <a:gd name="connsiteY8" fmla="*/ 2552700 h 2758440"/>
                <a:gd name="connsiteX9" fmla="*/ 60260 w 411480"/>
                <a:gd name="connsiteY9" fmla="*/ 2407220 h 2758440"/>
                <a:gd name="connsiteX10" fmla="*/ 68580 w 411480"/>
                <a:gd name="connsiteY10" fmla="*/ 2401610 h 2758440"/>
                <a:gd name="connsiteX11" fmla="*/ 68580 w 411480"/>
                <a:gd name="connsiteY11" fmla="*/ 356830 h 2758440"/>
                <a:gd name="connsiteX12" fmla="*/ 60260 w 411480"/>
                <a:gd name="connsiteY12" fmla="*/ 351220 h 2758440"/>
                <a:gd name="connsiteX13" fmla="*/ 0 w 411480"/>
                <a:gd name="connsiteY13" fmla="*/ 205740 h 2758440"/>
                <a:gd name="connsiteX14" fmla="*/ 205740 w 411480"/>
                <a:gd name="connsiteY14" fmla="*/ 0 h 2758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11480" h="2758440">
                  <a:moveTo>
                    <a:pt x="205740" y="0"/>
                  </a:moveTo>
                  <a:cubicBezTo>
                    <a:pt x="319367" y="0"/>
                    <a:pt x="411480" y="92113"/>
                    <a:pt x="411480" y="205740"/>
                  </a:cubicBezTo>
                  <a:cubicBezTo>
                    <a:pt x="411480" y="262553"/>
                    <a:pt x="388452" y="313988"/>
                    <a:pt x="351220" y="351220"/>
                  </a:cubicBezTo>
                  <a:lnTo>
                    <a:pt x="342900" y="356830"/>
                  </a:lnTo>
                  <a:lnTo>
                    <a:pt x="342900" y="2401610"/>
                  </a:lnTo>
                  <a:lnTo>
                    <a:pt x="351220" y="2407220"/>
                  </a:lnTo>
                  <a:cubicBezTo>
                    <a:pt x="388452" y="2444452"/>
                    <a:pt x="411480" y="2495887"/>
                    <a:pt x="411480" y="2552700"/>
                  </a:cubicBezTo>
                  <a:cubicBezTo>
                    <a:pt x="411480" y="2666327"/>
                    <a:pt x="319367" y="2758440"/>
                    <a:pt x="205740" y="2758440"/>
                  </a:cubicBezTo>
                  <a:cubicBezTo>
                    <a:pt x="92113" y="2758440"/>
                    <a:pt x="0" y="2666327"/>
                    <a:pt x="0" y="2552700"/>
                  </a:cubicBezTo>
                  <a:cubicBezTo>
                    <a:pt x="0" y="2495887"/>
                    <a:pt x="23028" y="2444452"/>
                    <a:pt x="60260" y="2407220"/>
                  </a:cubicBezTo>
                  <a:lnTo>
                    <a:pt x="68580" y="2401610"/>
                  </a:lnTo>
                  <a:lnTo>
                    <a:pt x="68580" y="356830"/>
                  </a:lnTo>
                  <a:lnTo>
                    <a:pt x="60260" y="351220"/>
                  </a:lnTo>
                  <a:cubicBezTo>
                    <a:pt x="23028" y="313988"/>
                    <a:pt x="0" y="262553"/>
                    <a:pt x="0" y="205740"/>
                  </a:cubicBezTo>
                  <a:cubicBezTo>
                    <a:pt x="0" y="92113"/>
                    <a:pt x="92113" y="0"/>
                    <a:pt x="205740" y="0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 rot="2686238">
              <a:off x="11725514" y="-129937"/>
              <a:ext cx="160020" cy="1072727"/>
            </a:xfrm>
            <a:custGeom>
              <a:avLst/>
              <a:gdLst>
                <a:gd name="connsiteX0" fmla="*/ 205740 w 411480"/>
                <a:gd name="connsiteY0" fmla="*/ 0 h 2758440"/>
                <a:gd name="connsiteX1" fmla="*/ 411480 w 411480"/>
                <a:gd name="connsiteY1" fmla="*/ 205740 h 2758440"/>
                <a:gd name="connsiteX2" fmla="*/ 351220 w 411480"/>
                <a:gd name="connsiteY2" fmla="*/ 351220 h 2758440"/>
                <a:gd name="connsiteX3" fmla="*/ 342900 w 411480"/>
                <a:gd name="connsiteY3" fmla="*/ 356830 h 2758440"/>
                <a:gd name="connsiteX4" fmla="*/ 342900 w 411480"/>
                <a:gd name="connsiteY4" fmla="*/ 2401610 h 2758440"/>
                <a:gd name="connsiteX5" fmla="*/ 351220 w 411480"/>
                <a:gd name="connsiteY5" fmla="*/ 2407220 h 2758440"/>
                <a:gd name="connsiteX6" fmla="*/ 411480 w 411480"/>
                <a:gd name="connsiteY6" fmla="*/ 2552700 h 2758440"/>
                <a:gd name="connsiteX7" fmla="*/ 205740 w 411480"/>
                <a:gd name="connsiteY7" fmla="*/ 2758440 h 2758440"/>
                <a:gd name="connsiteX8" fmla="*/ 0 w 411480"/>
                <a:gd name="connsiteY8" fmla="*/ 2552700 h 2758440"/>
                <a:gd name="connsiteX9" fmla="*/ 60260 w 411480"/>
                <a:gd name="connsiteY9" fmla="*/ 2407220 h 2758440"/>
                <a:gd name="connsiteX10" fmla="*/ 68580 w 411480"/>
                <a:gd name="connsiteY10" fmla="*/ 2401610 h 2758440"/>
                <a:gd name="connsiteX11" fmla="*/ 68580 w 411480"/>
                <a:gd name="connsiteY11" fmla="*/ 356830 h 2758440"/>
                <a:gd name="connsiteX12" fmla="*/ 60260 w 411480"/>
                <a:gd name="connsiteY12" fmla="*/ 351220 h 2758440"/>
                <a:gd name="connsiteX13" fmla="*/ 0 w 411480"/>
                <a:gd name="connsiteY13" fmla="*/ 205740 h 2758440"/>
                <a:gd name="connsiteX14" fmla="*/ 205740 w 411480"/>
                <a:gd name="connsiteY14" fmla="*/ 0 h 2758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11480" h="2758440">
                  <a:moveTo>
                    <a:pt x="205740" y="0"/>
                  </a:moveTo>
                  <a:cubicBezTo>
                    <a:pt x="319367" y="0"/>
                    <a:pt x="411480" y="92113"/>
                    <a:pt x="411480" y="205740"/>
                  </a:cubicBezTo>
                  <a:cubicBezTo>
                    <a:pt x="411480" y="262553"/>
                    <a:pt x="388452" y="313988"/>
                    <a:pt x="351220" y="351220"/>
                  </a:cubicBezTo>
                  <a:lnTo>
                    <a:pt x="342900" y="356830"/>
                  </a:lnTo>
                  <a:lnTo>
                    <a:pt x="342900" y="2401610"/>
                  </a:lnTo>
                  <a:lnTo>
                    <a:pt x="351220" y="2407220"/>
                  </a:lnTo>
                  <a:cubicBezTo>
                    <a:pt x="388452" y="2444452"/>
                    <a:pt x="411480" y="2495887"/>
                    <a:pt x="411480" y="2552700"/>
                  </a:cubicBezTo>
                  <a:cubicBezTo>
                    <a:pt x="411480" y="2666327"/>
                    <a:pt x="319367" y="2758440"/>
                    <a:pt x="205740" y="2758440"/>
                  </a:cubicBezTo>
                  <a:cubicBezTo>
                    <a:pt x="92113" y="2758440"/>
                    <a:pt x="0" y="2666327"/>
                    <a:pt x="0" y="2552700"/>
                  </a:cubicBezTo>
                  <a:cubicBezTo>
                    <a:pt x="0" y="2495887"/>
                    <a:pt x="23028" y="2444452"/>
                    <a:pt x="60260" y="2407220"/>
                  </a:cubicBezTo>
                  <a:lnTo>
                    <a:pt x="68580" y="2401610"/>
                  </a:lnTo>
                  <a:lnTo>
                    <a:pt x="68580" y="356830"/>
                  </a:lnTo>
                  <a:lnTo>
                    <a:pt x="60260" y="351220"/>
                  </a:lnTo>
                  <a:cubicBezTo>
                    <a:pt x="23028" y="313988"/>
                    <a:pt x="0" y="262553"/>
                    <a:pt x="0" y="205740"/>
                  </a:cubicBezTo>
                  <a:cubicBezTo>
                    <a:pt x="0" y="92113"/>
                    <a:pt x="92113" y="0"/>
                    <a:pt x="205740" y="0"/>
                  </a:cubicBez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0539" y="376229"/>
            <a:ext cx="2956816" cy="124978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427" y="1321203"/>
            <a:ext cx="2085990" cy="156986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6786" y="3886200"/>
            <a:ext cx="7938429" cy="1390008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09845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5570" y="1698512"/>
            <a:ext cx="2085565" cy="44067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745" y="3810582"/>
            <a:ext cx="5481222" cy="232277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0609" y="508402"/>
            <a:ext cx="3535986" cy="646945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768454" y="1433142"/>
            <a:ext cx="2377440" cy="2377440"/>
            <a:chOff x="1102560" y="1176557"/>
            <a:chExt cx="2377440" cy="2377440"/>
          </a:xfrm>
        </p:grpSpPr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id="{B3F4B3A0-944D-4870-AA1F-B85662358D34}"/>
                </a:ext>
              </a:extLst>
            </p:cNvPr>
            <p:cNvSpPr/>
            <p:nvPr/>
          </p:nvSpPr>
          <p:spPr>
            <a:xfrm>
              <a:off x="1102560" y="1176557"/>
              <a:ext cx="2377440" cy="2377440"/>
            </a:xfrm>
            <a:custGeom>
              <a:avLst/>
              <a:gdLst>
                <a:gd name="connsiteX0" fmla="*/ 914400 w 1828800"/>
                <a:gd name="connsiteY0" fmla="*/ 321869 h 1828800"/>
                <a:gd name="connsiteX1" fmla="*/ 1506931 w 1828800"/>
                <a:gd name="connsiteY1" fmla="*/ 914400 h 1828800"/>
                <a:gd name="connsiteX2" fmla="*/ 914400 w 1828800"/>
                <a:gd name="connsiteY2" fmla="*/ 1506931 h 1828800"/>
                <a:gd name="connsiteX3" fmla="*/ 321869 w 1828800"/>
                <a:gd name="connsiteY3" fmla="*/ 914400 h 1828800"/>
                <a:gd name="connsiteX4" fmla="*/ 914400 w 1828800"/>
                <a:gd name="connsiteY4" fmla="*/ 321869 h 1828800"/>
                <a:gd name="connsiteX5" fmla="*/ 914400 w 1828800"/>
                <a:gd name="connsiteY5" fmla="*/ 182880 h 1828800"/>
                <a:gd name="connsiteX6" fmla="*/ 182880 w 1828800"/>
                <a:gd name="connsiteY6" fmla="*/ 914400 h 1828800"/>
                <a:gd name="connsiteX7" fmla="*/ 914400 w 1828800"/>
                <a:gd name="connsiteY7" fmla="*/ 1645920 h 1828800"/>
                <a:gd name="connsiteX8" fmla="*/ 1645920 w 1828800"/>
                <a:gd name="connsiteY8" fmla="*/ 914400 h 1828800"/>
                <a:gd name="connsiteX9" fmla="*/ 914400 w 1828800"/>
                <a:gd name="connsiteY9" fmla="*/ 182880 h 1828800"/>
                <a:gd name="connsiteX10" fmla="*/ 914400 w 1828800"/>
                <a:gd name="connsiteY10" fmla="*/ 0 h 1828800"/>
                <a:gd name="connsiteX11" fmla="*/ 1828800 w 1828800"/>
                <a:gd name="connsiteY11" fmla="*/ 914400 h 1828800"/>
                <a:gd name="connsiteX12" fmla="*/ 914400 w 1828800"/>
                <a:gd name="connsiteY12" fmla="*/ 1828800 h 1828800"/>
                <a:gd name="connsiteX13" fmla="*/ 0 w 1828800"/>
                <a:gd name="connsiteY13" fmla="*/ 914400 h 1828800"/>
                <a:gd name="connsiteX14" fmla="*/ 914400 w 1828800"/>
                <a:gd name="connsiteY14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28800" h="1828800">
                  <a:moveTo>
                    <a:pt x="914400" y="321869"/>
                  </a:moveTo>
                  <a:cubicBezTo>
                    <a:pt x="1241646" y="321869"/>
                    <a:pt x="1506931" y="587154"/>
                    <a:pt x="1506931" y="914400"/>
                  </a:cubicBezTo>
                  <a:cubicBezTo>
                    <a:pt x="1506931" y="1241646"/>
                    <a:pt x="1241646" y="1506931"/>
                    <a:pt x="914400" y="1506931"/>
                  </a:cubicBezTo>
                  <a:cubicBezTo>
                    <a:pt x="587154" y="1506931"/>
                    <a:pt x="321869" y="1241646"/>
                    <a:pt x="321869" y="914400"/>
                  </a:cubicBezTo>
                  <a:cubicBezTo>
                    <a:pt x="321869" y="587154"/>
                    <a:pt x="587154" y="321869"/>
                    <a:pt x="914400" y="321869"/>
                  </a:cubicBezTo>
                  <a:close/>
                  <a:moveTo>
                    <a:pt x="914400" y="182880"/>
                  </a:moveTo>
                  <a:cubicBezTo>
                    <a:pt x="510393" y="182880"/>
                    <a:pt x="182880" y="510393"/>
                    <a:pt x="182880" y="914400"/>
                  </a:cubicBezTo>
                  <a:cubicBezTo>
                    <a:pt x="182880" y="1318407"/>
                    <a:pt x="510393" y="1645920"/>
                    <a:pt x="914400" y="1645920"/>
                  </a:cubicBezTo>
                  <a:cubicBezTo>
                    <a:pt x="1318407" y="1645920"/>
                    <a:pt x="1645920" y="1318407"/>
                    <a:pt x="1645920" y="914400"/>
                  </a:cubicBezTo>
                  <a:cubicBezTo>
                    <a:pt x="1645920" y="510393"/>
                    <a:pt x="1318407" y="182880"/>
                    <a:pt x="914400" y="182880"/>
                  </a:cubicBezTo>
                  <a:close/>
                  <a:moveTo>
                    <a:pt x="914400" y="0"/>
                  </a:moveTo>
                  <a:cubicBezTo>
                    <a:pt x="1419409" y="0"/>
                    <a:pt x="1828800" y="409391"/>
                    <a:pt x="1828800" y="914400"/>
                  </a:cubicBezTo>
                  <a:cubicBezTo>
                    <a:pt x="1828800" y="1419409"/>
                    <a:pt x="1419409" y="1828800"/>
                    <a:pt x="914400" y="1828800"/>
                  </a:cubicBezTo>
                  <a:cubicBezTo>
                    <a:pt x="409391" y="1828800"/>
                    <a:pt x="0" y="1419409"/>
                    <a:pt x="0" y="914400"/>
                  </a:cubicBezTo>
                  <a:cubicBezTo>
                    <a:pt x="0" y="409391"/>
                    <a:pt x="409391" y="0"/>
                    <a:pt x="914400" y="0"/>
                  </a:cubicBezTo>
                  <a:close/>
                </a:path>
              </a:pathLst>
            </a:custGeom>
            <a:gradFill>
              <a:gsLst>
                <a:gs pos="78000">
                  <a:srgbClr val="00B0F0"/>
                </a:gs>
                <a:gs pos="39000">
                  <a:srgbClr val="00B0F0"/>
                </a:gs>
                <a:gs pos="62000">
                  <a:sysClr val="window" lastClr="FFFFFF">
                    <a:lumMod val="95000"/>
                  </a:sysClr>
                </a:gs>
              </a:gsLst>
              <a:path path="circle">
                <a:fillToRect l="50000" t="50000" r="50000" b="50000"/>
              </a:path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74066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0" i="0" u="none" strike="noStrike" kern="0" cap="none" spc="0" normalizeH="0" baseline="0" noProof="0" dirty="0">
                <a:ln w="9525">
                  <a:noFill/>
                  <a:prstDash val="solid"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endParaRPr>
            </a:p>
          </p:txBody>
        </p:sp>
        <p:pic>
          <p:nvPicPr>
            <p:cNvPr id="24" name="Picture 23"/>
            <p:cNvPicPr>
              <a:picLocks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20804" y="1405157"/>
              <a:ext cx="1920240" cy="1920240"/>
            </a:xfrm>
            <a:prstGeom prst="ellipse">
              <a:avLst/>
            </a:prstGeom>
          </p:spPr>
        </p:pic>
      </p:grpSp>
      <p:pic>
        <p:nvPicPr>
          <p:cNvPr id="9" name="Picture 2" descr="Class 6 Science Book PDF 2021 Download - biggan Boi pd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877" y="1368966"/>
            <a:ext cx="2285999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87183" y="4112166"/>
            <a:ext cx="2792210" cy="1835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9025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70632EFC-8A3D-419C-87CD-4BB4597A4AFF}"/>
              </a:ext>
            </a:extLst>
          </p:cNvPr>
          <p:cNvSpPr/>
          <p:nvPr/>
        </p:nvSpPr>
        <p:spPr>
          <a:xfrm>
            <a:off x="1853250" y="1143000"/>
            <a:ext cx="4740812" cy="4572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49895A5-C6C5-387E-461B-B1FD3C2702C6}"/>
              </a:ext>
            </a:extLst>
          </p:cNvPr>
          <p:cNvSpPr/>
          <p:nvPr/>
        </p:nvSpPr>
        <p:spPr>
          <a:xfrm>
            <a:off x="2641441" y="1975158"/>
            <a:ext cx="3108960" cy="2907683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 descr="দুই ছবি একসাথে করার সফটওয়্যার ডাউনলোড ও টিউটোরিয়া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0656" y="2252179"/>
            <a:ext cx="2286000" cy="228600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516148">
            <a:off x="6821535" y="2209694"/>
            <a:ext cx="2584928" cy="243861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42697" y="724902"/>
            <a:ext cx="1298561" cy="5340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37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7"/>
          <p:cNvPicPr>
            <a:picLocks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3" t="12716" r="12168" b="18972"/>
          <a:stretch/>
        </p:blipFill>
        <p:spPr bwMode="auto">
          <a:xfrm>
            <a:off x="894346" y="1163782"/>
            <a:ext cx="2743200" cy="1828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5398" y="1163782"/>
            <a:ext cx="2743200" cy="1828800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2743" y="3978566"/>
            <a:ext cx="2743200" cy="1828800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/>
          <p:cNvPicPr>
            <a:picLocks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2838" y="1163782"/>
            <a:ext cx="2743200" cy="1828800"/>
          </a:xfrm>
          <a:prstGeom prst="rect">
            <a:avLst/>
          </a:prstGeom>
          <a:ln w="28575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Picture 16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346" y="3978566"/>
            <a:ext cx="2743200" cy="1828800"/>
          </a:xfrm>
          <a:prstGeom prst="rect">
            <a:avLst/>
          </a:prstGeom>
          <a:ln w="28575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45111" y="304171"/>
            <a:ext cx="3901778" cy="859611"/>
          </a:xfrm>
          <a:prstGeom prst="rect">
            <a:avLst/>
          </a:prstGeom>
          <a:ln>
            <a:noFill/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8"/>
          <a:srcRect l="18210" t="7951" r="20685" b="39626"/>
          <a:stretch/>
        </p:blipFill>
        <p:spPr>
          <a:xfrm>
            <a:off x="4822838" y="4688725"/>
            <a:ext cx="2272352" cy="617566"/>
          </a:xfrm>
          <a:prstGeom prst="rect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9"/>
          <a:srcRect l="4145" t="2855" r="4306" b="32050"/>
          <a:stretch/>
        </p:blipFill>
        <p:spPr>
          <a:xfrm>
            <a:off x="307587" y="3256958"/>
            <a:ext cx="3684896" cy="495464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0"/>
          <a:srcRect l="5909" t="5700" r="5248" b="33969"/>
          <a:stretch/>
        </p:blipFill>
        <p:spPr>
          <a:xfrm>
            <a:off x="4267198" y="3244854"/>
            <a:ext cx="3657603" cy="519671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11"/>
          <a:srcRect l="5005" t="1974" r="4782" b="34519"/>
          <a:stretch/>
        </p:blipFill>
        <p:spPr>
          <a:xfrm>
            <a:off x="8197173" y="3247555"/>
            <a:ext cx="3671250" cy="521033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12"/>
          <a:srcRect l="6044" t="3561" r="5460" b="31345"/>
          <a:stretch/>
        </p:blipFill>
        <p:spPr>
          <a:xfrm>
            <a:off x="4274069" y="4031752"/>
            <a:ext cx="3684897" cy="507567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192327" y="6024139"/>
            <a:ext cx="6328491" cy="85961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712278" y="5341984"/>
            <a:ext cx="5035732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0237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64" t="10440" r="13176" b="7351"/>
          <a:stretch/>
        </p:blipFill>
        <p:spPr>
          <a:xfrm>
            <a:off x="2747683" y="262719"/>
            <a:ext cx="6696635" cy="6332562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298890" y="2375734"/>
            <a:ext cx="2298839" cy="2106532"/>
            <a:chOff x="2611932" y="374481"/>
            <a:chExt cx="2298839" cy="2106532"/>
          </a:xfrm>
        </p:grpSpPr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8D9F91CE-C62D-4D16-BC79-87B73AA3B8BC}"/>
                </a:ext>
              </a:extLst>
            </p:cNvPr>
            <p:cNvSpPr/>
            <p:nvPr/>
          </p:nvSpPr>
          <p:spPr>
            <a:xfrm>
              <a:off x="3814407" y="382363"/>
              <a:ext cx="1044390" cy="2098650"/>
            </a:xfrm>
            <a:custGeom>
              <a:avLst/>
              <a:gdLst>
                <a:gd name="connsiteX0" fmla="*/ 31531 w 1008993"/>
                <a:gd name="connsiteY0" fmla="*/ 0 h 1897258"/>
                <a:gd name="connsiteX1" fmla="*/ 1008993 w 1008993"/>
                <a:gd name="connsiteY1" fmla="*/ 948629 h 1897258"/>
                <a:gd name="connsiteX2" fmla="*/ 31531 w 1008993"/>
                <a:gd name="connsiteY2" fmla="*/ 1897258 h 1897258"/>
                <a:gd name="connsiteX3" fmla="*/ 0 w 1008993"/>
                <a:gd name="connsiteY3" fmla="*/ 1894173 h 1897258"/>
                <a:gd name="connsiteX4" fmla="*/ 0 w 1008993"/>
                <a:gd name="connsiteY4" fmla="*/ 3085 h 1897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8993" h="1897258">
                  <a:moveTo>
                    <a:pt x="31531" y="0"/>
                  </a:moveTo>
                  <a:cubicBezTo>
                    <a:pt x="571368" y="0"/>
                    <a:pt x="1008993" y="424716"/>
                    <a:pt x="1008993" y="948629"/>
                  </a:cubicBezTo>
                  <a:cubicBezTo>
                    <a:pt x="1008993" y="1472542"/>
                    <a:pt x="571368" y="1897258"/>
                    <a:pt x="31531" y="1897258"/>
                  </a:cubicBezTo>
                  <a:lnTo>
                    <a:pt x="0" y="1894173"/>
                  </a:lnTo>
                  <a:lnTo>
                    <a:pt x="0" y="3085"/>
                  </a:lnTo>
                  <a:close/>
                </a:path>
              </a:pathLst>
            </a:custGeom>
            <a:solidFill>
              <a:srgbClr val="9DC3E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74066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25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Freeform 7">
              <a:extLst>
                <a:ext uri="{FF2B5EF4-FFF2-40B4-BE49-F238E27FC236}">
                  <a16:creationId xmlns:a16="http://schemas.microsoft.com/office/drawing/2014/main" id="{B3F4B3A0-944D-4870-AA1F-B85662358D34}"/>
                </a:ext>
              </a:extLst>
            </p:cNvPr>
            <p:cNvSpPr/>
            <p:nvPr/>
          </p:nvSpPr>
          <p:spPr>
            <a:xfrm>
              <a:off x="2611932" y="374481"/>
              <a:ext cx="2298839" cy="2106532"/>
            </a:xfrm>
            <a:custGeom>
              <a:avLst/>
              <a:gdLst>
                <a:gd name="connsiteX0" fmla="*/ 914400 w 1828800"/>
                <a:gd name="connsiteY0" fmla="*/ 321869 h 1828800"/>
                <a:gd name="connsiteX1" fmla="*/ 1506931 w 1828800"/>
                <a:gd name="connsiteY1" fmla="*/ 914400 h 1828800"/>
                <a:gd name="connsiteX2" fmla="*/ 914400 w 1828800"/>
                <a:gd name="connsiteY2" fmla="*/ 1506931 h 1828800"/>
                <a:gd name="connsiteX3" fmla="*/ 321869 w 1828800"/>
                <a:gd name="connsiteY3" fmla="*/ 914400 h 1828800"/>
                <a:gd name="connsiteX4" fmla="*/ 914400 w 1828800"/>
                <a:gd name="connsiteY4" fmla="*/ 321869 h 1828800"/>
                <a:gd name="connsiteX5" fmla="*/ 914400 w 1828800"/>
                <a:gd name="connsiteY5" fmla="*/ 182880 h 1828800"/>
                <a:gd name="connsiteX6" fmla="*/ 182880 w 1828800"/>
                <a:gd name="connsiteY6" fmla="*/ 914400 h 1828800"/>
                <a:gd name="connsiteX7" fmla="*/ 914400 w 1828800"/>
                <a:gd name="connsiteY7" fmla="*/ 1645920 h 1828800"/>
                <a:gd name="connsiteX8" fmla="*/ 1645920 w 1828800"/>
                <a:gd name="connsiteY8" fmla="*/ 914400 h 1828800"/>
                <a:gd name="connsiteX9" fmla="*/ 914400 w 1828800"/>
                <a:gd name="connsiteY9" fmla="*/ 182880 h 1828800"/>
                <a:gd name="connsiteX10" fmla="*/ 914400 w 1828800"/>
                <a:gd name="connsiteY10" fmla="*/ 0 h 1828800"/>
                <a:gd name="connsiteX11" fmla="*/ 1828800 w 1828800"/>
                <a:gd name="connsiteY11" fmla="*/ 914400 h 1828800"/>
                <a:gd name="connsiteX12" fmla="*/ 914400 w 1828800"/>
                <a:gd name="connsiteY12" fmla="*/ 1828800 h 1828800"/>
                <a:gd name="connsiteX13" fmla="*/ 0 w 1828800"/>
                <a:gd name="connsiteY13" fmla="*/ 914400 h 1828800"/>
                <a:gd name="connsiteX14" fmla="*/ 914400 w 1828800"/>
                <a:gd name="connsiteY14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28800" h="1828800">
                  <a:moveTo>
                    <a:pt x="914400" y="321869"/>
                  </a:moveTo>
                  <a:cubicBezTo>
                    <a:pt x="1241646" y="321869"/>
                    <a:pt x="1506931" y="587154"/>
                    <a:pt x="1506931" y="914400"/>
                  </a:cubicBezTo>
                  <a:cubicBezTo>
                    <a:pt x="1506931" y="1241646"/>
                    <a:pt x="1241646" y="1506931"/>
                    <a:pt x="914400" y="1506931"/>
                  </a:cubicBezTo>
                  <a:cubicBezTo>
                    <a:pt x="587154" y="1506931"/>
                    <a:pt x="321869" y="1241646"/>
                    <a:pt x="321869" y="914400"/>
                  </a:cubicBezTo>
                  <a:cubicBezTo>
                    <a:pt x="321869" y="587154"/>
                    <a:pt x="587154" y="321869"/>
                    <a:pt x="914400" y="321869"/>
                  </a:cubicBezTo>
                  <a:close/>
                  <a:moveTo>
                    <a:pt x="914400" y="182880"/>
                  </a:moveTo>
                  <a:cubicBezTo>
                    <a:pt x="510393" y="182880"/>
                    <a:pt x="182880" y="510393"/>
                    <a:pt x="182880" y="914400"/>
                  </a:cubicBezTo>
                  <a:cubicBezTo>
                    <a:pt x="182880" y="1318407"/>
                    <a:pt x="510393" y="1645920"/>
                    <a:pt x="914400" y="1645920"/>
                  </a:cubicBezTo>
                  <a:cubicBezTo>
                    <a:pt x="1318407" y="1645920"/>
                    <a:pt x="1645920" y="1318407"/>
                    <a:pt x="1645920" y="914400"/>
                  </a:cubicBezTo>
                  <a:cubicBezTo>
                    <a:pt x="1645920" y="510393"/>
                    <a:pt x="1318407" y="182880"/>
                    <a:pt x="914400" y="182880"/>
                  </a:cubicBezTo>
                  <a:close/>
                  <a:moveTo>
                    <a:pt x="914400" y="0"/>
                  </a:moveTo>
                  <a:cubicBezTo>
                    <a:pt x="1419409" y="0"/>
                    <a:pt x="1828800" y="409391"/>
                    <a:pt x="1828800" y="914400"/>
                  </a:cubicBezTo>
                  <a:cubicBezTo>
                    <a:pt x="1828800" y="1419409"/>
                    <a:pt x="1419409" y="1828800"/>
                    <a:pt x="914400" y="1828800"/>
                  </a:cubicBezTo>
                  <a:cubicBezTo>
                    <a:pt x="409391" y="1828800"/>
                    <a:pt x="0" y="1419409"/>
                    <a:pt x="0" y="914400"/>
                  </a:cubicBezTo>
                  <a:cubicBezTo>
                    <a:pt x="0" y="409391"/>
                    <a:pt x="409391" y="0"/>
                    <a:pt x="914400" y="0"/>
                  </a:cubicBezTo>
                  <a:close/>
                </a:path>
              </a:pathLst>
            </a:custGeom>
            <a:gradFill>
              <a:gsLst>
                <a:gs pos="78000">
                  <a:srgbClr val="00B0F0"/>
                </a:gs>
                <a:gs pos="39000">
                  <a:srgbClr val="00B0F0"/>
                </a:gs>
                <a:gs pos="62000">
                  <a:sysClr val="window" lastClr="FFFFFF">
                    <a:lumMod val="95000"/>
                  </a:sysClr>
                </a:gs>
              </a:gsLst>
              <a:path path="circle">
                <a:fillToRect l="50000" t="50000" r="50000" b="50000"/>
              </a:path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74066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0" cap="none" spc="0" normalizeH="0" baseline="0" noProof="0" dirty="0" err="1">
                  <a:ln w="9525">
                    <a:noFill/>
                    <a:prstDash val="solid"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আজকের</a:t>
              </a:r>
              <a:r>
                <a:rPr kumimoji="0" lang="en-US" sz="3600" b="0" i="0" u="none" strike="noStrike" kern="0" cap="none" spc="0" normalizeH="0" baseline="0" noProof="0" dirty="0">
                  <a:ln w="9525">
                    <a:noFill/>
                    <a:prstDash val="solid"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 </a:t>
              </a:r>
            </a:p>
            <a:p>
              <a:pPr marL="0" marR="0" lvl="0" indent="0" algn="ctr" defTabSz="74066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0" cap="none" spc="0" normalizeH="0" baseline="0" noProof="0" dirty="0" err="1">
                  <a:ln w="9525">
                    <a:noFill/>
                    <a:prstDash val="solid"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পাঠ</a:t>
              </a:r>
              <a:endParaRPr kumimoji="0" lang="en-US" sz="4000" b="0" i="0" u="none" strike="noStrike" kern="0" cap="none" spc="0" normalizeH="0" baseline="0" noProof="0" dirty="0">
                <a:ln w="9525">
                  <a:noFill/>
                  <a:prstDash val="solid"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endParaRPr>
            </a:p>
          </p:txBody>
        </p:sp>
      </p:grpSp>
      <p:sp>
        <p:nvSpPr>
          <p:cNvPr id="21" name="Chevron 20"/>
          <p:cNvSpPr/>
          <p:nvPr/>
        </p:nvSpPr>
        <p:spPr>
          <a:xfrm>
            <a:off x="2479483" y="3113297"/>
            <a:ext cx="720917" cy="402294"/>
          </a:xfrm>
          <a:prstGeom prst="chevron">
            <a:avLst>
              <a:gd name="adj" fmla="val 81525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/>
          <a:srcRect l="11840" t="5734" r="13710" b="40561"/>
          <a:stretch/>
        </p:blipFill>
        <p:spPr>
          <a:xfrm>
            <a:off x="4103427" y="1936020"/>
            <a:ext cx="3985146" cy="1378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881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9" presetClass="entr" presetSubtype="0" repeatCount="indefinite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0D2F557-358B-44EF-B8E1-2B952FCA3A91}"/>
              </a:ext>
            </a:extLst>
          </p:cNvPr>
          <p:cNvCxnSpPr/>
          <p:nvPr/>
        </p:nvCxnSpPr>
        <p:spPr>
          <a:xfrm>
            <a:off x="1905000" y="1439587"/>
            <a:ext cx="8382000" cy="0"/>
          </a:xfrm>
          <a:prstGeom prst="line">
            <a:avLst/>
          </a:prstGeom>
          <a:ln w="136525" cmpd="thickThin">
            <a:solidFill>
              <a:srgbClr val="7030A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2B50C616-08CF-498E-ACA0-D4B491685B67}"/>
              </a:ext>
            </a:extLst>
          </p:cNvPr>
          <p:cNvSpPr/>
          <p:nvPr/>
        </p:nvSpPr>
        <p:spPr>
          <a:xfrm>
            <a:off x="956811" y="2655509"/>
            <a:ext cx="1083713" cy="3165677"/>
          </a:xfrm>
          <a:prstGeom prst="rect">
            <a:avLst/>
          </a:prstGeom>
          <a:gradFill>
            <a:gsLst>
              <a:gs pos="54000">
                <a:srgbClr val="FF66FF"/>
              </a:gs>
              <a:gs pos="74000">
                <a:schemeClr val="accent1">
                  <a:lumMod val="45000"/>
                  <a:lumOff val="55000"/>
                </a:schemeClr>
              </a:gs>
              <a:gs pos="18000">
                <a:schemeClr val="accent1">
                  <a:lumMod val="45000"/>
                  <a:lumOff val="55000"/>
                </a:schemeClr>
              </a:gs>
              <a:gs pos="88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blipFill>
                <a:blip r:embed="rId2"/>
                <a:tile tx="0" ty="0" sx="100000" sy="100000" flip="none" algn="tl"/>
              </a:blip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1336719" y="3996236"/>
            <a:ext cx="710811" cy="451257"/>
          </a:xfrm>
          <a:prstGeom prst="chevron">
            <a:avLst/>
          </a:prstGeom>
          <a:solidFill>
            <a:srgbClr val="00B0F0"/>
          </a:solidFill>
          <a:ln w="28575">
            <a:solidFill>
              <a:srgbClr val="B917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958015" y="3848359"/>
            <a:ext cx="639590" cy="70540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2075843" y="4812612"/>
            <a:ext cx="9210466" cy="714126"/>
          </a:xfrm>
          <a:prstGeom prst="roundRect">
            <a:avLst/>
          </a:prstGeom>
          <a:gradFill>
            <a:gsLst>
              <a:gs pos="0">
                <a:srgbClr val="00B0F0"/>
              </a:gs>
              <a:gs pos="0">
                <a:srgbClr val="7030A0"/>
              </a:gs>
              <a:gs pos="80000">
                <a:schemeClr val="bg2">
                  <a:lumMod val="90000"/>
                </a:schemeClr>
              </a:gs>
              <a:gs pos="0">
                <a:schemeClr val="accent1">
                  <a:lumMod val="40000"/>
                  <a:lumOff val="60000"/>
                </a:schemeClr>
              </a:gs>
            </a:gsLst>
            <a:lin ang="5400000" scaled="1"/>
          </a:gra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2075843" y="2889691"/>
            <a:ext cx="4964391" cy="714126"/>
          </a:xfrm>
          <a:prstGeom prst="roundRect">
            <a:avLst/>
          </a:prstGeom>
          <a:gradFill>
            <a:gsLst>
              <a:gs pos="0">
                <a:srgbClr val="00B0F0"/>
              </a:gs>
              <a:gs pos="0">
                <a:srgbClr val="7030A0"/>
              </a:gs>
              <a:gs pos="80000">
                <a:schemeClr val="bg2">
                  <a:lumMod val="90000"/>
                </a:schemeClr>
              </a:gs>
              <a:gs pos="0">
                <a:schemeClr val="accent1">
                  <a:lumMod val="40000"/>
                  <a:lumOff val="60000"/>
                </a:schemeClr>
              </a:gs>
            </a:gsLst>
            <a:lin ang="5400000" scaled="1"/>
          </a:gra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7194" y="258253"/>
            <a:ext cx="4017612" cy="109127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2884" y="1803621"/>
            <a:ext cx="7318875" cy="112176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54820" y="2871647"/>
            <a:ext cx="5206435" cy="85351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98349" y="4775540"/>
            <a:ext cx="9565453" cy="859611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2081783" y="3881284"/>
            <a:ext cx="6568233" cy="714126"/>
          </a:xfrm>
          <a:prstGeom prst="roundRect">
            <a:avLst/>
          </a:prstGeom>
          <a:gradFill>
            <a:gsLst>
              <a:gs pos="0">
                <a:srgbClr val="00B0F0"/>
              </a:gs>
              <a:gs pos="0">
                <a:srgbClr val="7030A0"/>
              </a:gs>
              <a:gs pos="80000">
                <a:schemeClr val="bg2">
                  <a:lumMod val="90000"/>
                </a:schemeClr>
              </a:gs>
              <a:gs pos="0">
                <a:schemeClr val="accent1">
                  <a:lumMod val="40000"/>
                  <a:lumOff val="60000"/>
                </a:schemeClr>
              </a:gs>
            </a:gsLst>
            <a:lin ang="5400000" scaled="1"/>
          </a:gra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71032" y="3833560"/>
            <a:ext cx="6882981" cy="859611"/>
          </a:xfrm>
          <a:prstGeom prst="rect">
            <a:avLst/>
          </a:prstGeom>
        </p:spPr>
      </p:pic>
      <p:sp>
        <p:nvSpPr>
          <p:cNvPr id="18" name="Chevron 17"/>
          <p:cNvSpPr/>
          <p:nvPr/>
        </p:nvSpPr>
        <p:spPr>
          <a:xfrm>
            <a:off x="2012913" y="2118173"/>
            <a:ext cx="865097" cy="338306"/>
          </a:xfrm>
          <a:prstGeom prst="chevron">
            <a:avLst>
              <a:gd name="adj" fmla="val 81525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956811" y="2957459"/>
            <a:ext cx="1034875" cy="705402"/>
            <a:chOff x="1369865" y="3216692"/>
            <a:chExt cx="1034875" cy="705402"/>
          </a:xfrm>
        </p:grpSpPr>
        <p:sp>
          <p:nvSpPr>
            <p:cNvPr id="20" name="Chevron 19"/>
            <p:cNvSpPr/>
            <p:nvPr/>
          </p:nvSpPr>
          <p:spPr>
            <a:xfrm>
              <a:off x="1693929" y="3363142"/>
              <a:ext cx="710811" cy="451257"/>
            </a:xfrm>
            <a:prstGeom prst="chevron">
              <a:avLst/>
            </a:prstGeom>
            <a:solidFill>
              <a:srgbClr val="00B0F0"/>
            </a:solidFill>
            <a:ln w="28575">
              <a:solidFill>
                <a:srgbClr val="B9179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1369865" y="3216692"/>
              <a:ext cx="639590" cy="705402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1043006" y="2821705"/>
            <a:ext cx="6070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73098" y="3654393"/>
            <a:ext cx="6070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933496" y="4777751"/>
            <a:ext cx="1062066" cy="705402"/>
            <a:chOff x="1369865" y="3216692"/>
            <a:chExt cx="1062066" cy="705402"/>
          </a:xfrm>
        </p:grpSpPr>
        <p:sp>
          <p:nvSpPr>
            <p:cNvPr id="25" name="Chevron 24"/>
            <p:cNvSpPr/>
            <p:nvPr/>
          </p:nvSpPr>
          <p:spPr>
            <a:xfrm>
              <a:off x="1721120" y="3351396"/>
              <a:ext cx="710811" cy="451257"/>
            </a:xfrm>
            <a:prstGeom prst="chevron">
              <a:avLst/>
            </a:prstGeom>
            <a:solidFill>
              <a:srgbClr val="00B0F0"/>
            </a:solidFill>
            <a:ln w="28575">
              <a:solidFill>
                <a:srgbClr val="B9179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1369865" y="3216692"/>
              <a:ext cx="639590" cy="705402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967846" y="4597168"/>
            <a:ext cx="3729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213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আপনিও মুগ্ধ হবেন পৃথিবীর সবথেকে সুন্দর 10টি সবুজ পাখি গুলো দেখে | 10 Most  Beautiful Green Birds - YouTub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5640" y="1600673"/>
            <a:ext cx="6500719" cy="3656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6749" y="224847"/>
            <a:ext cx="1463167" cy="10729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3601" y="5521170"/>
            <a:ext cx="5718544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8906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2649" y="244565"/>
            <a:ext cx="4506701" cy="859611"/>
          </a:xfrm>
          <a:prstGeom prst="rect">
            <a:avLst/>
          </a:prstGeom>
        </p:spPr>
      </p:pic>
      <p:pic>
        <p:nvPicPr>
          <p:cNvPr id="7" name="Picture 10" descr="খুলনায় ছাগল পালনে প্রশিক্ষণ শুরু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1015" y="2135438"/>
            <a:ext cx="1828800" cy="1828800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6" descr="মানুষ তার স্বপ্নের সমান বড় হয়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4" y="2135438"/>
            <a:ext cx="1828800" cy="1828800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/>
          </p:cNvPicPr>
          <p:nvPr/>
        </p:nvPicPr>
        <p:blipFill rotWithShape="1">
          <a:blip r:embed="rId5"/>
          <a:srcRect b="9851"/>
          <a:stretch/>
        </p:blipFill>
        <p:spPr>
          <a:xfrm>
            <a:off x="1021011" y="2139048"/>
            <a:ext cx="1828800" cy="18288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0" name="Picture 20" descr="সবথেকে সুন্দর ২০টি পাখি | Top 20 Most Stunningly Beautiful Birds in the  World | Amazing Birds - YouTube"/>
          <p:cNvPicPr>
            <a:picLocks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4310" y="2135438"/>
            <a:ext cx="1828800" cy="1828800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30524" y="3885442"/>
            <a:ext cx="1158340" cy="85961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58368" y="3885442"/>
            <a:ext cx="1164437" cy="85961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06477" y="3847350"/>
            <a:ext cx="1164437" cy="85961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29800" y="3886200"/>
            <a:ext cx="1085182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476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2649" y="244565"/>
            <a:ext cx="4506701" cy="859611"/>
          </a:xfrm>
          <a:prstGeom prst="rect">
            <a:avLst/>
          </a:prstGeom>
        </p:spPr>
      </p:pic>
      <p:pic>
        <p:nvPicPr>
          <p:cNvPr id="3" name="Picture 2" descr="শেওলা বিশুদ্ধ করবে পানি, বাঁচাবে লাখো প্রাণ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784" y="2359213"/>
            <a:ext cx="1828800" cy="1828800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অবহেলায় পড়ে থাকা ব্যাঙের ছাতা তথা মাশরুমের উপকারিতা - পিপীলিকা বাংলা ব্লগ"/>
          <p:cNvPicPr>
            <a:picLocks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362200"/>
            <a:ext cx="1828800" cy="1828800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অ্যামিবা কীভাবে চলাফেরা করে | প্রাণী 2022"/>
          <p:cNvPicPr>
            <a:picLocks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3970" y="2378771"/>
            <a:ext cx="1828800" cy="1828800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9371896" y="2362200"/>
            <a:ext cx="1828800" cy="18288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5105" y="4178163"/>
            <a:ext cx="2176461" cy="8596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47464" y="4132451"/>
            <a:ext cx="2048434" cy="8596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00215" y="4178162"/>
            <a:ext cx="1487553" cy="85961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247580" y="4188013"/>
            <a:ext cx="1944793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998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মোহাম্মদ আবদুর রব বীর উত্তম... - The Daily Bangler Shomoy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4341D79-70D2-423E-9641-4DD71AEA66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792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5306" y="121350"/>
            <a:ext cx="1180853" cy="124555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1B1FD29-DF02-492C-8169-432D94059948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95800" y="407629"/>
            <a:ext cx="3200400" cy="2743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7100" y="1231074"/>
            <a:ext cx="3139712" cy="1286367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0D2F557-358B-44EF-B8E1-2B952FCA3A91}"/>
              </a:ext>
            </a:extLst>
          </p:cNvPr>
          <p:cNvCxnSpPr/>
          <p:nvPr/>
        </p:nvCxnSpPr>
        <p:spPr>
          <a:xfrm>
            <a:off x="927100" y="2265218"/>
            <a:ext cx="3017520" cy="0"/>
          </a:xfrm>
          <a:prstGeom prst="line">
            <a:avLst/>
          </a:prstGeom>
          <a:ln w="136525" cmpd="thickThin">
            <a:solidFill>
              <a:schemeClr val="accent1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 rot="16676931" flipV="1">
            <a:off x="10801916" y="202684"/>
            <a:ext cx="1059917" cy="1326447"/>
            <a:chOff x="11024768" y="-129937"/>
            <a:chExt cx="1059917" cy="1326447"/>
          </a:xfrm>
        </p:grpSpPr>
        <p:sp>
          <p:nvSpPr>
            <p:cNvPr id="8" name="Freeform 7"/>
            <p:cNvSpPr/>
            <p:nvPr/>
          </p:nvSpPr>
          <p:spPr>
            <a:xfrm rot="2759913">
              <a:off x="11459976" y="-141284"/>
              <a:ext cx="189501" cy="1059917"/>
            </a:xfrm>
            <a:custGeom>
              <a:avLst/>
              <a:gdLst>
                <a:gd name="connsiteX0" fmla="*/ 205740 w 411480"/>
                <a:gd name="connsiteY0" fmla="*/ 0 h 2758440"/>
                <a:gd name="connsiteX1" fmla="*/ 411480 w 411480"/>
                <a:gd name="connsiteY1" fmla="*/ 205740 h 2758440"/>
                <a:gd name="connsiteX2" fmla="*/ 351220 w 411480"/>
                <a:gd name="connsiteY2" fmla="*/ 351220 h 2758440"/>
                <a:gd name="connsiteX3" fmla="*/ 342900 w 411480"/>
                <a:gd name="connsiteY3" fmla="*/ 356830 h 2758440"/>
                <a:gd name="connsiteX4" fmla="*/ 342900 w 411480"/>
                <a:gd name="connsiteY4" fmla="*/ 2401610 h 2758440"/>
                <a:gd name="connsiteX5" fmla="*/ 351220 w 411480"/>
                <a:gd name="connsiteY5" fmla="*/ 2407220 h 2758440"/>
                <a:gd name="connsiteX6" fmla="*/ 411480 w 411480"/>
                <a:gd name="connsiteY6" fmla="*/ 2552700 h 2758440"/>
                <a:gd name="connsiteX7" fmla="*/ 205740 w 411480"/>
                <a:gd name="connsiteY7" fmla="*/ 2758440 h 2758440"/>
                <a:gd name="connsiteX8" fmla="*/ 0 w 411480"/>
                <a:gd name="connsiteY8" fmla="*/ 2552700 h 2758440"/>
                <a:gd name="connsiteX9" fmla="*/ 60260 w 411480"/>
                <a:gd name="connsiteY9" fmla="*/ 2407220 h 2758440"/>
                <a:gd name="connsiteX10" fmla="*/ 68580 w 411480"/>
                <a:gd name="connsiteY10" fmla="*/ 2401610 h 2758440"/>
                <a:gd name="connsiteX11" fmla="*/ 68580 w 411480"/>
                <a:gd name="connsiteY11" fmla="*/ 356830 h 2758440"/>
                <a:gd name="connsiteX12" fmla="*/ 60260 w 411480"/>
                <a:gd name="connsiteY12" fmla="*/ 351220 h 2758440"/>
                <a:gd name="connsiteX13" fmla="*/ 0 w 411480"/>
                <a:gd name="connsiteY13" fmla="*/ 205740 h 2758440"/>
                <a:gd name="connsiteX14" fmla="*/ 205740 w 411480"/>
                <a:gd name="connsiteY14" fmla="*/ 0 h 2758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11480" h="2758440">
                  <a:moveTo>
                    <a:pt x="205740" y="0"/>
                  </a:moveTo>
                  <a:cubicBezTo>
                    <a:pt x="319367" y="0"/>
                    <a:pt x="411480" y="92113"/>
                    <a:pt x="411480" y="205740"/>
                  </a:cubicBezTo>
                  <a:cubicBezTo>
                    <a:pt x="411480" y="262553"/>
                    <a:pt x="388452" y="313988"/>
                    <a:pt x="351220" y="351220"/>
                  </a:cubicBezTo>
                  <a:lnTo>
                    <a:pt x="342900" y="356830"/>
                  </a:lnTo>
                  <a:lnTo>
                    <a:pt x="342900" y="2401610"/>
                  </a:lnTo>
                  <a:lnTo>
                    <a:pt x="351220" y="2407220"/>
                  </a:lnTo>
                  <a:cubicBezTo>
                    <a:pt x="388452" y="2444452"/>
                    <a:pt x="411480" y="2495887"/>
                    <a:pt x="411480" y="2552700"/>
                  </a:cubicBezTo>
                  <a:cubicBezTo>
                    <a:pt x="411480" y="2666327"/>
                    <a:pt x="319367" y="2758440"/>
                    <a:pt x="205740" y="2758440"/>
                  </a:cubicBezTo>
                  <a:cubicBezTo>
                    <a:pt x="92113" y="2758440"/>
                    <a:pt x="0" y="2666327"/>
                    <a:pt x="0" y="2552700"/>
                  </a:cubicBezTo>
                  <a:cubicBezTo>
                    <a:pt x="0" y="2495887"/>
                    <a:pt x="23028" y="2444452"/>
                    <a:pt x="60260" y="2407220"/>
                  </a:cubicBezTo>
                  <a:lnTo>
                    <a:pt x="68580" y="2401610"/>
                  </a:lnTo>
                  <a:lnTo>
                    <a:pt x="68580" y="356830"/>
                  </a:lnTo>
                  <a:lnTo>
                    <a:pt x="60260" y="351220"/>
                  </a:lnTo>
                  <a:cubicBezTo>
                    <a:pt x="23028" y="313988"/>
                    <a:pt x="0" y="262553"/>
                    <a:pt x="0" y="205740"/>
                  </a:cubicBezTo>
                  <a:cubicBezTo>
                    <a:pt x="0" y="92113"/>
                    <a:pt x="92113" y="0"/>
                    <a:pt x="205740" y="0"/>
                  </a:cubicBezTo>
                  <a:close/>
                </a:path>
              </a:pathLst>
            </a:custGeom>
            <a:solidFill>
              <a:srgbClr val="C39B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 rot="2683811">
              <a:off x="11701864" y="136593"/>
              <a:ext cx="189501" cy="1059917"/>
            </a:xfrm>
            <a:custGeom>
              <a:avLst/>
              <a:gdLst>
                <a:gd name="connsiteX0" fmla="*/ 205740 w 411480"/>
                <a:gd name="connsiteY0" fmla="*/ 0 h 2758440"/>
                <a:gd name="connsiteX1" fmla="*/ 411480 w 411480"/>
                <a:gd name="connsiteY1" fmla="*/ 205740 h 2758440"/>
                <a:gd name="connsiteX2" fmla="*/ 351220 w 411480"/>
                <a:gd name="connsiteY2" fmla="*/ 351220 h 2758440"/>
                <a:gd name="connsiteX3" fmla="*/ 342900 w 411480"/>
                <a:gd name="connsiteY3" fmla="*/ 356830 h 2758440"/>
                <a:gd name="connsiteX4" fmla="*/ 342900 w 411480"/>
                <a:gd name="connsiteY4" fmla="*/ 2401610 h 2758440"/>
                <a:gd name="connsiteX5" fmla="*/ 351220 w 411480"/>
                <a:gd name="connsiteY5" fmla="*/ 2407220 h 2758440"/>
                <a:gd name="connsiteX6" fmla="*/ 411480 w 411480"/>
                <a:gd name="connsiteY6" fmla="*/ 2552700 h 2758440"/>
                <a:gd name="connsiteX7" fmla="*/ 205740 w 411480"/>
                <a:gd name="connsiteY7" fmla="*/ 2758440 h 2758440"/>
                <a:gd name="connsiteX8" fmla="*/ 0 w 411480"/>
                <a:gd name="connsiteY8" fmla="*/ 2552700 h 2758440"/>
                <a:gd name="connsiteX9" fmla="*/ 60260 w 411480"/>
                <a:gd name="connsiteY9" fmla="*/ 2407220 h 2758440"/>
                <a:gd name="connsiteX10" fmla="*/ 68580 w 411480"/>
                <a:gd name="connsiteY10" fmla="*/ 2401610 h 2758440"/>
                <a:gd name="connsiteX11" fmla="*/ 68580 w 411480"/>
                <a:gd name="connsiteY11" fmla="*/ 356830 h 2758440"/>
                <a:gd name="connsiteX12" fmla="*/ 60260 w 411480"/>
                <a:gd name="connsiteY12" fmla="*/ 351220 h 2758440"/>
                <a:gd name="connsiteX13" fmla="*/ 0 w 411480"/>
                <a:gd name="connsiteY13" fmla="*/ 205740 h 2758440"/>
                <a:gd name="connsiteX14" fmla="*/ 205740 w 411480"/>
                <a:gd name="connsiteY14" fmla="*/ 0 h 2758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11480" h="2758440">
                  <a:moveTo>
                    <a:pt x="205740" y="0"/>
                  </a:moveTo>
                  <a:cubicBezTo>
                    <a:pt x="319367" y="0"/>
                    <a:pt x="411480" y="92113"/>
                    <a:pt x="411480" y="205740"/>
                  </a:cubicBezTo>
                  <a:cubicBezTo>
                    <a:pt x="411480" y="262553"/>
                    <a:pt x="388452" y="313988"/>
                    <a:pt x="351220" y="351220"/>
                  </a:cubicBezTo>
                  <a:lnTo>
                    <a:pt x="342900" y="356830"/>
                  </a:lnTo>
                  <a:lnTo>
                    <a:pt x="342900" y="2401610"/>
                  </a:lnTo>
                  <a:lnTo>
                    <a:pt x="351220" y="2407220"/>
                  </a:lnTo>
                  <a:cubicBezTo>
                    <a:pt x="388452" y="2444452"/>
                    <a:pt x="411480" y="2495887"/>
                    <a:pt x="411480" y="2552700"/>
                  </a:cubicBezTo>
                  <a:cubicBezTo>
                    <a:pt x="411480" y="2666327"/>
                    <a:pt x="319367" y="2758440"/>
                    <a:pt x="205740" y="2758440"/>
                  </a:cubicBezTo>
                  <a:cubicBezTo>
                    <a:pt x="92113" y="2758440"/>
                    <a:pt x="0" y="2666327"/>
                    <a:pt x="0" y="2552700"/>
                  </a:cubicBezTo>
                  <a:cubicBezTo>
                    <a:pt x="0" y="2495887"/>
                    <a:pt x="23028" y="2444452"/>
                    <a:pt x="60260" y="2407220"/>
                  </a:cubicBezTo>
                  <a:lnTo>
                    <a:pt x="68580" y="2401610"/>
                  </a:lnTo>
                  <a:lnTo>
                    <a:pt x="68580" y="356830"/>
                  </a:lnTo>
                  <a:lnTo>
                    <a:pt x="60260" y="351220"/>
                  </a:lnTo>
                  <a:cubicBezTo>
                    <a:pt x="23028" y="313988"/>
                    <a:pt x="0" y="262553"/>
                    <a:pt x="0" y="205740"/>
                  </a:cubicBezTo>
                  <a:cubicBezTo>
                    <a:pt x="0" y="92113"/>
                    <a:pt x="92113" y="0"/>
                    <a:pt x="205740" y="0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 rot="2686238">
              <a:off x="11725514" y="-129937"/>
              <a:ext cx="160020" cy="1072727"/>
            </a:xfrm>
            <a:custGeom>
              <a:avLst/>
              <a:gdLst>
                <a:gd name="connsiteX0" fmla="*/ 205740 w 411480"/>
                <a:gd name="connsiteY0" fmla="*/ 0 h 2758440"/>
                <a:gd name="connsiteX1" fmla="*/ 411480 w 411480"/>
                <a:gd name="connsiteY1" fmla="*/ 205740 h 2758440"/>
                <a:gd name="connsiteX2" fmla="*/ 351220 w 411480"/>
                <a:gd name="connsiteY2" fmla="*/ 351220 h 2758440"/>
                <a:gd name="connsiteX3" fmla="*/ 342900 w 411480"/>
                <a:gd name="connsiteY3" fmla="*/ 356830 h 2758440"/>
                <a:gd name="connsiteX4" fmla="*/ 342900 w 411480"/>
                <a:gd name="connsiteY4" fmla="*/ 2401610 h 2758440"/>
                <a:gd name="connsiteX5" fmla="*/ 351220 w 411480"/>
                <a:gd name="connsiteY5" fmla="*/ 2407220 h 2758440"/>
                <a:gd name="connsiteX6" fmla="*/ 411480 w 411480"/>
                <a:gd name="connsiteY6" fmla="*/ 2552700 h 2758440"/>
                <a:gd name="connsiteX7" fmla="*/ 205740 w 411480"/>
                <a:gd name="connsiteY7" fmla="*/ 2758440 h 2758440"/>
                <a:gd name="connsiteX8" fmla="*/ 0 w 411480"/>
                <a:gd name="connsiteY8" fmla="*/ 2552700 h 2758440"/>
                <a:gd name="connsiteX9" fmla="*/ 60260 w 411480"/>
                <a:gd name="connsiteY9" fmla="*/ 2407220 h 2758440"/>
                <a:gd name="connsiteX10" fmla="*/ 68580 w 411480"/>
                <a:gd name="connsiteY10" fmla="*/ 2401610 h 2758440"/>
                <a:gd name="connsiteX11" fmla="*/ 68580 w 411480"/>
                <a:gd name="connsiteY11" fmla="*/ 356830 h 2758440"/>
                <a:gd name="connsiteX12" fmla="*/ 60260 w 411480"/>
                <a:gd name="connsiteY12" fmla="*/ 351220 h 2758440"/>
                <a:gd name="connsiteX13" fmla="*/ 0 w 411480"/>
                <a:gd name="connsiteY13" fmla="*/ 205740 h 2758440"/>
                <a:gd name="connsiteX14" fmla="*/ 205740 w 411480"/>
                <a:gd name="connsiteY14" fmla="*/ 0 h 2758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11480" h="2758440">
                  <a:moveTo>
                    <a:pt x="205740" y="0"/>
                  </a:moveTo>
                  <a:cubicBezTo>
                    <a:pt x="319367" y="0"/>
                    <a:pt x="411480" y="92113"/>
                    <a:pt x="411480" y="205740"/>
                  </a:cubicBezTo>
                  <a:cubicBezTo>
                    <a:pt x="411480" y="262553"/>
                    <a:pt x="388452" y="313988"/>
                    <a:pt x="351220" y="351220"/>
                  </a:cubicBezTo>
                  <a:lnTo>
                    <a:pt x="342900" y="356830"/>
                  </a:lnTo>
                  <a:lnTo>
                    <a:pt x="342900" y="2401610"/>
                  </a:lnTo>
                  <a:lnTo>
                    <a:pt x="351220" y="2407220"/>
                  </a:lnTo>
                  <a:cubicBezTo>
                    <a:pt x="388452" y="2444452"/>
                    <a:pt x="411480" y="2495887"/>
                    <a:pt x="411480" y="2552700"/>
                  </a:cubicBezTo>
                  <a:cubicBezTo>
                    <a:pt x="411480" y="2666327"/>
                    <a:pt x="319367" y="2758440"/>
                    <a:pt x="205740" y="2758440"/>
                  </a:cubicBezTo>
                  <a:cubicBezTo>
                    <a:pt x="92113" y="2758440"/>
                    <a:pt x="0" y="2666327"/>
                    <a:pt x="0" y="2552700"/>
                  </a:cubicBezTo>
                  <a:cubicBezTo>
                    <a:pt x="0" y="2495887"/>
                    <a:pt x="23028" y="2444452"/>
                    <a:pt x="60260" y="2407220"/>
                  </a:cubicBezTo>
                  <a:lnTo>
                    <a:pt x="68580" y="2401610"/>
                  </a:lnTo>
                  <a:lnTo>
                    <a:pt x="68580" y="356830"/>
                  </a:lnTo>
                  <a:lnTo>
                    <a:pt x="60260" y="351220"/>
                  </a:lnTo>
                  <a:cubicBezTo>
                    <a:pt x="23028" y="313988"/>
                    <a:pt x="0" y="262553"/>
                    <a:pt x="0" y="205740"/>
                  </a:cubicBezTo>
                  <a:cubicBezTo>
                    <a:pt x="0" y="92113"/>
                    <a:pt x="92113" y="0"/>
                    <a:pt x="205740" y="0"/>
                  </a:cubicBez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43400" y="3962400"/>
            <a:ext cx="3042168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5218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l">
          <a:defRPr sz="4000" dirty="0" smtClean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9889</TotalTime>
  <Words>11</Words>
  <Application>Microsoft Office PowerPoint</Application>
  <PresentationFormat>Widescreen</PresentationFormat>
  <Paragraphs>11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Firoz</dc:creator>
  <cp:lastModifiedBy>KOHINOOR</cp:lastModifiedBy>
  <cp:revision>871</cp:revision>
  <dcterms:created xsi:type="dcterms:W3CDTF">2006-08-16T00:00:00Z</dcterms:created>
  <dcterms:modified xsi:type="dcterms:W3CDTF">2023-01-01T14:07:48Z</dcterms:modified>
</cp:coreProperties>
</file>