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74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4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0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90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0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8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68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6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323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2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5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4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85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13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08514" y="6488668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800" b="1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আখতার হোসেন সহকারি শিক্ষক জয়নগর সরকারি প্রাথমিক বিদ্যালয়, ছাতক,সুনামগঞ্জ।</a:t>
            </a:r>
            <a:endParaRPr lang="en-US" sz="1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9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30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9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35B5B0-0EC7-4F5E-977F-A0CF54B3D36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996AAC-F596-4A23-B5FD-80EB9DB90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1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679" y="609598"/>
            <a:ext cx="617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কেমন আছ প্রিয় শিক্ষার্থী বন্ধুরা............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9549" y="5488485"/>
            <a:ext cx="5062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798" y="1157294"/>
            <a:ext cx="44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আশা করি সবাই ভালো আছো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ফুলের ছবি | পিকচার | বাংলা ছবি | পিকচার ফুলের ফট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" y="1704990"/>
            <a:ext cx="10522226" cy="3900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4523" y="755374"/>
            <a:ext cx="229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462" y="1397262"/>
            <a:ext cx="9740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ফল: বারোমাসি ফলের মধ্যে প্রধান হচ্ছে পেঁপে, কলা, নারকেল ইত্যাদি।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877" y="2268855"/>
            <a:ext cx="5088835" cy="2981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3393" y="5409095"/>
            <a:ext cx="2107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ফল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355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192" y="861391"/>
            <a:ext cx="102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এবার নিচের ছকে মৌসুমী ফলের একটি তালিকা তৈরী কর: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84143"/>
              </p:ext>
            </p:extLst>
          </p:nvPr>
        </p:nvGraphicFramePr>
        <p:xfrm>
          <a:off x="1033670" y="1709530"/>
          <a:ext cx="9978885" cy="42937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26295"/>
                <a:gridCol w="3326295"/>
                <a:gridCol w="3326295"/>
              </a:tblGrid>
              <a:tr h="1097671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মৌসুমী</a:t>
                      </a:r>
                      <a:r>
                        <a:rPr lang="en-US" sz="3600" baseline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ফল</a:t>
                      </a:r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9583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গ্রীষ্মকালীন ফল</a:t>
                      </a:r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শীতকালীন ফল</a:t>
                      </a:r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বারোমাসি ফল</a:t>
                      </a:r>
                      <a:endParaRPr lang="en-US" sz="3600"/>
                    </a:p>
                  </a:txBody>
                  <a:tcPr anchor="ctr"/>
                </a:tc>
              </a:tr>
              <a:tr h="2046451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3670" y="3896138"/>
            <a:ext cx="3286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আম,জাম,কাঁঠাল,লিচু,</a:t>
            </a:r>
          </a:p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বেল,পেয়ারা,আমড়া,</a:t>
            </a:r>
          </a:p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</a:p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তরমুজ ইত্যাদি।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1635" y="3896138"/>
            <a:ext cx="3021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কমলা,জলপাই,বরই  ইত্যাদি।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1913" y="3896138"/>
            <a:ext cx="3021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পেঁপে,কলা,নারকেল  ইত্যাদি।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2231" y="1319679"/>
            <a:ext cx="2060812" cy="7915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1926" y="2887787"/>
            <a:ext cx="6996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1। ফলে কোন কোন পুষ্টি প্রচুর পরিমানে থাকে?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2। গ্রীষ্মকালীন তিনটি ফলের নাম লিখ।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3। শীতকালীন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তিনটি ফলের নাম লিখ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4। নিয়মিত ফল খাওয়া প্রয়োজন কেন?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5। সারাবছর পাওয়া যায় এমন তিনটি ফলের নামলিখ।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757535" y="2509807"/>
            <a:ext cx="4444918" cy="161161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মৌসুমী সবজির শ্রেণিবিন্যাস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63337" y="4258209"/>
            <a:ext cx="7233313" cy="402992"/>
            <a:chOff x="2238233" y="3554859"/>
            <a:chExt cx="7233313" cy="40299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238233" y="3554859"/>
              <a:ext cx="72333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2238233" y="3554859"/>
              <a:ext cx="0" cy="4029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9471546" y="3554859"/>
              <a:ext cx="0" cy="4029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873086" y="3554859"/>
              <a:ext cx="0" cy="4029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843887" y="4903300"/>
            <a:ext cx="3002508" cy="11926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সবজি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543" y="4903299"/>
            <a:ext cx="3002508" cy="1192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সবজি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77200" y="4903299"/>
            <a:ext cx="3002508" cy="1192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2669" y="698048"/>
            <a:ext cx="10513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বন্ধুরা. আমরা জেনেছি সবজিতেও প্রচুর পরিমানে ভিটামিন ও খনিজ লবন রয়েছে। তাই সবজি খাওয়া স্বাস্থ্যের জন্য ভালা। নিয়মিত সবজি খেলে অনেক অসুখ বিসুখ থেকে রক্ষা পাওয়া যায়।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4523" y="715617"/>
            <a:ext cx="229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2" y="1300392"/>
            <a:ext cx="10131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সবজি: গ্রীষ্মকালীন সবজির মধ্যে রয়েছে- পটোল,করলা,ঢেঁরস,কাঁকরোল,ঝিঙ্গা,ধুন্দল,চিচিঙ্গা,ডাঁটা শাক, পুঁই শাক.শসা,মিষ্টি কুমড়া,চাল কুমড়া.পানি কচু ইত্যাদি।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2962817"/>
            <a:ext cx="5857461" cy="30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279" y="955835"/>
            <a:ext cx="8627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সবজি: শীতকালীন সবজির মধ্যে রয়েছে- শিম,মুলা,লাউ,টমেটো,গাজর,লেটুস ইত্যাদি।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775" y="2305151"/>
            <a:ext cx="5989982" cy="37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0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279" y="955835"/>
            <a:ext cx="8627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সবজি: বারোমাসি সবজির মধ্যে রয়েছে- পেঁপে,বেগুন,আলু,কাচাকলা,লালশাক,কলমি শাক,কচুশাক  ইত্যাদি।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722" y="2230781"/>
            <a:ext cx="6268279" cy="38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3183" y="874644"/>
            <a:ext cx="102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এবার নিচের ছকে মৌসুমী সবজির একটি তালিকা তৈরী কর: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49647"/>
              </p:ext>
            </p:extLst>
          </p:nvPr>
        </p:nvGraphicFramePr>
        <p:xfrm>
          <a:off x="821637" y="1603513"/>
          <a:ext cx="10548729" cy="44542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16243"/>
                <a:gridCol w="3516243"/>
                <a:gridCol w="3516243"/>
              </a:tblGrid>
              <a:tr h="11387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মৌসুমী</a:t>
                      </a:r>
                      <a:r>
                        <a:rPr lang="en-US" sz="3600" baseline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সবজি</a:t>
                      </a:r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2571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গ্রীষ্মকালীন সবজি</a:t>
                      </a:r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শীতকালীন সবজি</a:t>
                      </a:r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বারোমাসি সবজি</a:t>
                      </a:r>
                      <a:endParaRPr lang="en-US" sz="3600"/>
                    </a:p>
                  </a:txBody>
                  <a:tcPr anchor="ctr"/>
                </a:tc>
              </a:tr>
              <a:tr h="2122978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8141" y="3960627"/>
            <a:ext cx="3498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পটোল,করলা,ঢেঁরস,কাঁকরোল,ঝিঙ্গা,ধুন্দল,চিচিঙ্গা,ডাঁটা শাক, পুঁই শাক.শসা,মিষ্টি কুমড়া,চাল কুমড়া.পানি কচু 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113" y="4081668"/>
            <a:ext cx="3021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শিম,মুলা,লাউ,টমেটো,গাজর,লেটুস ইত্যাদি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7564" y="3960627"/>
            <a:ext cx="3021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পেঁপে,বেগুন,আলু,কাচাকলা,লালশাক,কলমি শাক,কচুশাক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0770" y="1452200"/>
            <a:ext cx="2060812" cy="7915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8185" y="2980553"/>
            <a:ext cx="7644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1। সবজি না খেলে কী ক্ষতি হতে পারে?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2। সবজিতে কোন কোন পুষ্টি প্রচুর পরিমানে থাকে।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3। শীতকালীন তিনটি সবজির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নাম লিখ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4। গ্রীষ্মকালীন তিনটি সবজির নাম লিখ।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5। সারাবছর পাওয়া যায় এমন তিনটি সবজির নাম লিখ।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4978" y="2684954"/>
            <a:ext cx="5879022" cy="8268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 ফল ও সবজি সংরক্ষণের উপায়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680" y="622851"/>
            <a:ext cx="9594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 বৃদ্ধি এবং বেঁচে থাকার জন্য আমরা নানা রকমের খাবার খাই। ভালো তাজা খাবার আমাদের স্বাস্থ্য ভালো রাখেও শক্তি যোগায়। আবার বাসি-পচা খাবার আমাদের অসুস্থ ও দুর্বল করে। পোকামাকড় ও জীবানু খাদ্যে মিশে কাবার নষ্ট হয়। খাদ্য যাতে নষ্ট না হয় সে জন্য খাদ্য সংরক্ষন করা উচিত।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4978" y="3734493"/>
            <a:ext cx="2218057" cy="689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chemeClr val="tx1"/>
                </a:solidFill>
              </a:rPr>
              <a:t>  </a:t>
            </a:r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4978" y="4571999"/>
            <a:ext cx="4686326" cy="689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chemeClr val="tx1"/>
                </a:solidFill>
              </a:rPr>
              <a:t>  </a:t>
            </a:r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বোতলজাত/টিনজাত করে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4978" y="5409505"/>
            <a:ext cx="3216911" cy="689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chemeClr val="tx1"/>
                </a:solidFill>
              </a:rPr>
              <a:t>  </a:t>
            </a:r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রিফ্রিজারেটরে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79675" y="768176"/>
            <a:ext cx="2720009" cy="1444937"/>
            <a:chOff x="4505739" y="637984"/>
            <a:chExt cx="2720009" cy="1444937"/>
          </a:xfrm>
        </p:grpSpPr>
        <p:sp>
          <p:nvSpPr>
            <p:cNvPr id="2" name="TextBox 1"/>
            <p:cNvSpPr txBox="1"/>
            <p:nvPr/>
          </p:nvSpPr>
          <p:spPr>
            <a:xfrm>
              <a:off x="5165036" y="637984"/>
              <a:ext cx="1510748" cy="1444937"/>
            </a:xfrm>
            <a:prstGeom prst="flowChartMagneticDisk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Left-Right Arrow 2"/>
            <p:cNvSpPr/>
            <p:nvPr/>
          </p:nvSpPr>
          <p:spPr>
            <a:xfrm>
              <a:off x="4505739" y="812591"/>
              <a:ext cx="2720009" cy="1171921"/>
            </a:xfrm>
            <a:prstGeom prst="leftRightArrow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8383" y="3313043"/>
            <a:ext cx="4625008" cy="255454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আখতার হোসেন </a:t>
            </a:r>
          </a:p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জয়নগর সরকারি প্রাথমিক বিদ্যালয়</a:t>
            </a:r>
          </a:p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উপজেলাঃ ছাতক, জেলাঃ সুনামগঞ্জ।</a:t>
            </a:r>
          </a:p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০১৭১৬-১৫২৩৯৩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2835" y="3066821"/>
            <a:ext cx="4625008" cy="30469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৭  (খাদ্য)</a:t>
            </a:r>
          </a:p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ফল ও সবজি</a:t>
            </a:r>
          </a:p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১০-১১-২০২২ইং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গোলাপ ফুলের ছবি, পিকচার &amp; New Flower Pictures 2022 | Shopn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5" t="12080" r="5536" b="4768"/>
          <a:stretch/>
        </p:blipFill>
        <p:spPr bwMode="auto">
          <a:xfrm>
            <a:off x="5562603" y="1908313"/>
            <a:ext cx="954155" cy="42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8" y="768176"/>
            <a:ext cx="1633529" cy="1949156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27" y="768176"/>
            <a:ext cx="1785863" cy="213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668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5615" y="734554"/>
            <a:ext cx="10744875" cy="15663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chemeClr val="tx1"/>
                </a:solidFill>
              </a:rPr>
              <a:t>  </a:t>
            </a:r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শুকিয়ে: রোদে অথবা চুলার আগুনে শুকিয়ে খাদ্য সংরক্ষণ করা যায়। অনেক রকমের খাদ্য যেমন-ফল,সবজি,মাছ,মাংস,শস্য এবং ডাল শুকিয়ে সংরক্ষণ করা যায়।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613" y="2618836"/>
            <a:ext cx="10744875" cy="15663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chemeClr val="tx1"/>
                </a:solidFill>
              </a:rPr>
              <a:t>  </a:t>
            </a:r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বোতলজাত/টিনজাত করে: খাদ্যদ্রব্য নির্দিষ্ট তাপমাত্রায় নির্দিষ্ট সময় ধরে উত্তপ্ত করে বোতলে ভরে সংরক্ষণ করা যায়। ফল,সবজি মাছ,মায়স,রান্না করা খাবার এভাবে সংরক্ষণ করা যায়। 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613" y="4503118"/>
            <a:ext cx="10744875" cy="15663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chemeClr val="tx1"/>
                </a:solidFill>
              </a:rPr>
              <a:t>  </a:t>
            </a:r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রিফ্রিজারেটরে:রিফ্রিজারেটর হচ্ছে এক ধরনের প্রক্রিয়া যেখানে ঠান্ডায় খাদ্য সংরক্ষণ করা হয়। সবজি, ফল,মাছ,মাংস,ইত্যাদি বিভিন্ন  খাদ্য ঠান্ডায় সংরক্ষণের কাজে রিফ্রিজারেট ব্যবহুত হয়।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2026" y="776735"/>
            <a:ext cx="356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4467" y="1361510"/>
            <a:ext cx="10357318" cy="4370954"/>
            <a:chOff x="884467" y="1361510"/>
            <a:chExt cx="10357318" cy="43709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467" y="1410167"/>
              <a:ext cx="3289968" cy="43222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0715" y="1361510"/>
              <a:ext cx="3355116" cy="43141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82112" y="1410167"/>
              <a:ext cx="3159673" cy="4265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9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1547" y="3232344"/>
            <a:ext cx="7644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ফলে কোন কোন পুষ্টি প্রচুর পরিমানে থাকে?</a:t>
            </a:r>
            <a:endParaRPr lang="en-US" sz="32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2। সবজিতে কোন কোন পুষ্টি প্রচুর পরিমানে থাকে।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3। খাদ্য সংরক্ষণের উপায়গুলো কী?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4। খাবার কেন নষ্ট হয়।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5। সারাবছর পাওয়া যায় এমন তিনটি সবজির নাম লিখ।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975652" y="940904"/>
            <a:ext cx="3220278" cy="1497496"/>
          </a:xfrm>
          <a:prstGeom prst="wedgeEllipseCallout">
            <a:avLst>
              <a:gd name="adj1" fmla="val -47170"/>
              <a:gd name="adj2" fmla="val 78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386470" y="742122"/>
            <a:ext cx="3220278" cy="1497496"/>
          </a:xfrm>
          <a:prstGeom prst="wedgeEllipseCallout">
            <a:avLst>
              <a:gd name="adj1" fmla="val -47170"/>
              <a:gd name="adj2" fmla="val 7842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7320" y="3841944"/>
            <a:ext cx="6061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1। নিয়মিত ফল খাওয়া প্রয়োজন কেন?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2। সবজি না খেলে কী কী ক্ষতি হতে পারে?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3। খাদ্য কেন সংরক্ষণ করা প্রয়োজন?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8073" y="2940550"/>
            <a:ext cx="746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সুন্দর করে খাতায় লিখে আনবে।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ফুলের ছবি | পিকচার | বাংলা ছবি | পিকচার ফুলের ফট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9" y="2146853"/>
            <a:ext cx="5910470" cy="3684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722" y="1179443"/>
            <a:ext cx="675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 সবাইকে ধন্যবাদ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6607" y="1285461"/>
            <a:ext cx="610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 শিক্ষার্থীরা যা জানতে পারবে--------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626" y="2776333"/>
            <a:ext cx="106679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৮.৩.১ কী কী মৌসুমি ফল ও সবজি পাওয়া যায় তার নাম বলতে পারবে।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৮.৩.২ পুষ্টি অনুযায়ী মৌসুমি ফল ও সবজির শ্রেণীকরন করতে পারবে।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৮.৩.৩ মৌসুমি ফল ও সবজি কীভাবে সংরক্ষন করা যায় তা উল্লেখ করতে পারবে।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৮.৩.৪ সারা বছর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পাওয়া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যায় এমন ফল ও সবজির নাম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67497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6226" y="742121"/>
            <a:ext cx="286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Fruits | Eating Fruits at Night: Why you should avoid eating fruits after  sunset dgtl - Ananda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39" y="1326896"/>
            <a:ext cx="5083935" cy="338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ফলের ছবি - My Bd T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78" y="1326896"/>
            <a:ext cx="5012773" cy="338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411896" y="4859746"/>
            <a:ext cx="705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শিক্ষার্থী বন্ধুরা এখানে কিসের ছবি দেখতে পাচ্ছ?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1147" y="5444521"/>
            <a:ext cx="286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ফল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7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913" y="649356"/>
            <a:ext cx="447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বন্ধুরা আরো কিছু ছবি দেখি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1653" y="4986696"/>
            <a:ext cx="705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শিক্ষার্থী বন্ধুরা এখানে কিসের ছবি দেখতে পাচ্ছ?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0295" y="5571472"/>
            <a:ext cx="286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সবজি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বাজারে সবজির পর্যাপ্ত সরবরা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40" y="1338470"/>
            <a:ext cx="4963769" cy="3394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বাজারে সবজি ও মুরগির দাম প্রায় সমা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8" y="1338469"/>
            <a:ext cx="4991169" cy="3394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19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5650" y="1802297"/>
            <a:ext cx="439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পাঠ: খাদ্য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499113" y="3074504"/>
            <a:ext cx="3538330" cy="17890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ও সবজি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514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230" y="1010801"/>
            <a:ext cx="10235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মানুষ ফল খায়। ফল খাওয়া স্বাস্থ্যের জন্য ভালো। আমাদের চারপাশে অনেক ফল আছে।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850943" y="2470054"/>
            <a:ext cx="4258101" cy="1446662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মৌসুমী ফলের শ্রেণিবিন্যাস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45141" y="4046178"/>
            <a:ext cx="7233313" cy="402992"/>
            <a:chOff x="2238233" y="3554859"/>
            <a:chExt cx="7233313" cy="40299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238233" y="3554859"/>
              <a:ext cx="72333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238233" y="3554859"/>
              <a:ext cx="0" cy="4029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471546" y="3554859"/>
              <a:ext cx="0" cy="4029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873086" y="3554859"/>
              <a:ext cx="0" cy="4029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843887" y="4708094"/>
            <a:ext cx="3002508" cy="5868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0156" y="4653502"/>
            <a:ext cx="3002508" cy="586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360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97588" y="4639854"/>
            <a:ext cx="3002508" cy="5868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ফল</a:t>
            </a:r>
            <a:endParaRPr lang="en-US" sz="360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195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3427" y="768626"/>
            <a:ext cx="229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8920" y="1353401"/>
            <a:ext cx="8825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ফল: গ্রীষ্মকালীন ফলের মধ্যে প্রধান হচ্ছে আম,জাম, লিচু,কাঁঠাল.বেল,পেয়ারা,আমড়া,আনারস.তরমুজ ইত্যাদি।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70" y="2430618"/>
            <a:ext cx="5724940" cy="3131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0002" y="5561650"/>
            <a:ext cx="2103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335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5010" y="768626"/>
            <a:ext cx="229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8920" y="1353401"/>
            <a:ext cx="8825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ফল: শীতকালীন ফলের মধ্যে প্রধান হচ্ছে কমলা,জলপাই বরই ইত্যাদি।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17" y="2430619"/>
            <a:ext cx="5274365" cy="2811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1962" y="5420139"/>
            <a:ext cx="219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7409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459</TotalTime>
  <Words>727</Words>
  <Application>Microsoft Office PowerPoint</Application>
  <PresentationFormat>Widescreen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65</cp:revision>
  <dcterms:created xsi:type="dcterms:W3CDTF">2022-12-26T14:53:44Z</dcterms:created>
  <dcterms:modified xsi:type="dcterms:W3CDTF">2023-01-14T03:25:57Z</dcterms:modified>
</cp:coreProperties>
</file>