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5" r:id="rId7"/>
    <p:sldId id="268" r:id="rId8"/>
    <p:sldId id="266" r:id="rId9"/>
    <p:sldId id="26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DAD5"/>
    <a:srgbClr val="1EE70F"/>
    <a:srgbClr val="FF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43" autoAdjust="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DDFCF-38B3-4055-B2BE-16002971E0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AC81B9-656C-4D31-9206-C877B295F01C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en-US" b="1" dirty="0" smtClean="0">
              <a:solidFill>
                <a:srgbClr val="FF1D1D"/>
              </a:solidFill>
              <a:latin typeface="Arial Black" panose="020B0A04020102020204" pitchFamily="34" charset="0"/>
            </a:rPr>
            <a:t>WELCOME</a:t>
          </a:r>
          <a:r>
            <a:rPr lang="en-US" b="1" dirty="0" smtClean="0">
              <a:solidFill>
                <a:srgbClr val="FF0000"/>
              </a:solidFill>
              <a:latin typeface="Arial Black" panose="020B0A04020102020204" pitchFamily="34" charset="0"/>
            </a:rPr>
            <a:t> </a:t>
          </a:r>
          <a:r>
            <a:rPr lang="en-US" b="1" dirty="0" smtClean="0">
              <a:solidFill>
                <a:srgbClr val="00B0F0"/>
              </a:solidFill>
              <a:latin typeface="Arial Black" panose="020B0A04020102020204" pitchFamily="34" charset="0"/>
            </a:rPr>
            <a:t>TO</a:t>
          </a:r>
        </a:p>
        <a:p>
          <a:pPr rtl="0"/>
          <a:r>
            <a:rPr lang="en-US" b="1" dirty="0" smtClean="0">
              <a:solidFill>
                <a:srgbClr val="00B0F0"/>
              </a:solidFill>
              <a:latin typeface="Arial Black" panose="020B0A04020102020204" pitchFamily="34" charset="0"/>
            </a:rPr>
            <a:t>         </a:t>
          </a:r>
          <a:r>
            <a:rPr lang="en-US" b="1" dirty="0" smtClean="0">
              <a:solidFill>
                <a:srgbClr val="FFFF00"/>
              </a:solidFill>
              <a:latin typeface="Arial Black" panose="020B0A04020102020204" pitchFamily="34" charset="0"/>
            </a:rPr>
            <a:t>MY</a:t>
          </a:r>
        </a:p>
        <a:p>
          <a:pPr rtl="0"/>
          <a:r>
            <a:rPr lang="en-US" b="1" dirty="0" smtClean="0">
              <a:solidFill>
                <a:srgbClr val="1EE70F"/>
              </a:solidFill>
              <a:latin typeface="Bodoni MT Black" panose="02070A03080606020203" pitchFamily="18" charset="0"/>
            </a:rPr>
            <a:t>PRESENTATION</a:t>
          </a:r>
          <a:endParaRPr lang="en-US" b="1" dirty="0">
            <a:solidFill>
              <a:srgbClr val="1EE70F"/>
            </a:solidFill>
            <a:latin typeface="Bodoni MT Black" panose="02070A03080606020203" pitchFamily="18" charset="0"/>
          </a:endParaRPr>
        </a:p>
      </dgm:t>
    </dgm:pt>
    <dgm:pt modelId="{500A91D8-C088-4AF1-A657-00646D60FC41}" type="parTrans" cxnId="{153E58AE-3FAB-4AA0-ADDE-695074A2927F}">
      <dgm:prSet/>
      <dgm:spPr/>
      <dgm:t>
        <a:bodyPr/>
        <a:lstStyle/>
        <a:p>
          <a:endParaRPr lang="en-US"/>
        </a:p>
      </dgm:t>
    </dgm:pt>
    <dgm:pt modelId="{935A90F4-4994-41FB-B1D2-2284B92C1C59}" type="sibTrans" cxnId="{153E58AE-3FAB-4AA0-ADDE-695074A2927F}">
      <dgm:prSet/>
      <dgm:spPr/>
      <dgm:t>
        <a:bodyPr/>
        <a:lstStyle/>
        <a:p>
          <a:endParaRPr lang="en-US"/>
        </a:p>
      </dgm:t>
    </dgm:pt>
    <dgm:pt modelId="{6AE1325B-B4EE-4769-8149-C1AE07EB0C33}" type="pres">
      <dgm:prSet presAssocID="{812DDFCF-38B3-4055-B2BE-16002971E0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D2EF18-5F22-461D-8E2F-D52989A21E33}" type="pres">
      <dgm:prSet presAssocID="{2DAC81B9-656C-4D31-9206-C877B295F01C}" presName="composite" presStyleCnt="0"/>
      <dgm:spPr/>
    </dgm:pt>
    <dgm:pt modelId="{D64B012A-9A9B-4107-AC49-25194A1FFE9D}" type="pres">
      <dgm:prSet presAssocID="{2DAC81B9-656C-4D31-9206-C877B295F01C}" presName="rect1" presStyleLbl="trAlignAcc1" presStyleIdx="0" presStyleCnt="1" custScaleX="78780" custScaleY="85781" custLinFactNeighborX="-276" custLinFactNeighborY="-11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FB179-BF08-4680-AFED-C78C5F5C48FC}" type="pres">
      <dgm:prSet presAssocID="{2DAC81B9-656C-4D31-9206-C877B295F01C}" presName="rect2" presStyleLbl="fgImgPlace1" presStyleIdx="0" presStyleCnt="1" custScaleX="151049" custScaleY="933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</dgm:ptLst>
  <dgm:cxnLst>
    <dgm:cxn modelId="{D05CDD24-7CE5-4F12-A4EA-52316818D3E0}" type="presOf" srcId="{812DDFCF-38B3-4055-B2BE-16002971E00B}" destId="{6AE1325B-B4EE-4769-8149-C1AE07EB0C33}" srcOrd="0" destOrd="0" presId="urn:microsoft.com/office/officeart/2008/layout/PictureStrips"/>
    <dgm:cxn modelId="{675BB61C-25EB-480C-B18E-3344E71CF401}" type="presOf" srcId="{2DAC81B9-656C-4D31-9206-C877B295F01C}" destId="{D64B012A-9A9B-4107-AC49-25194A1FFE9D}" srcOrd="0" destOrd="0" presId="urn:microsoft.com/office/officeart/2008/layout/PictureStrips"/>
    <dgm:cxn modelId="{153E58AE-3FAB-4AA0-ADDE-695074A2927F}" srcId="{812DDFCF-38B3-4055-B2BE-16002971E00B}" destId="{2DAC81B9-656C-4D31-9206-C877B295F01C}" srcOrd="0" destOrd="0" parTransId="{500A91D8-C088-4AF1-A657-00646D60FC41}" sibTransId="{935A90F4-4994-41FB-B1D2-2284B92C1C59}"/>
    <dgm:cxn modelId="{AAB88D09-4370-43C2-AEA7-FEA5FE2297D0}" type="presParOf" srcId="{6AE1325B-B4EE-4769-8149-C1AE07EB0C33}" destId="{E4D2EF18-5F22-461D-8E2F-D52989A21E33}" srcOrd="0" destOrd="0" presId="urn:microsoft.com/office/officeart/2008/layout/PictureStrips"/>
    <dgm:cxn modelId="{73F5AC8E-218F-4347-A3C8-C903869B7093}" type="presParOf" srcId="{E4D2EF18-5F22-461D-8E2F-D52989A21E33}" destId="{D64B012A-9A9B-4107-AC49-25194A1FFE9D}" srcOrd="0" destOrd="0" presId="urn:microsoft.com/office/officeart/2008/layout/PictureStrips"/>
    <dgm:cxn modelId="{459CF1C9-4A4B-484A-B715-D551C52C79AC}" type="presParOf" srcId="{E4D2EF18-5F22-461D-8E2F-D52989A21E33}" destId="{37DFB179-BF08-4680-AFED-C78C5F5C48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A43FCE-6BCA-4C12-9971-FB621ED6D348}" type="doc">
      <dgm:prSet loTypeId="urn:microsoft.com/office/officeart/2005/8/layout/venn1" loCatId="relationship" qsTypeId="urn:microsoft.com/office/officeart/2005/8/quickstyle/3d6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72BF91F-C898-4570-9073-A24F03CF392D}">
      <dgm:prSet custT="1"/>
      <dgm:spPr/>
      <dgm:t>
        <a:bodyPr/>
        <a:lstStyle/>
        <a:p>
          <a:pPr rtl="0"/>
          <a:r>
            <a:rPr lang="bn-BD" sz="2400" b="1" dirty="0" smtClean="0">
              <a:solidFill>
                <a:srgbClr val="FFFF00"/>
              </a:solidFill>
            </a:rPr>
            <a:t>শিখনফল </a:t>
          </a:r>
          <a:endParaRPr lang="en-US" sz="2400" dirty="0">
            <a:solidFill>
              <a:srgbClr val="FFFF00"/>
            </a:solidFill>
          </a:endParaRPr>
        </a:p>
      </dgm:t>
    </dgm:pt>
    <dgm:pt modelId="{1E1B8261-6620-4149-A587-4C4370540184}" type="parTrans" cxnId="{11718624-1EE2-4988-BB2D-BB07784C7F39}">
      <dgm:prSet/>
      <dgm:spPr/>
      <dgm:t>
        <a:bodyPr/>
        <a:lstStyle/>
        <a:p>
          <a:endParaRPr lang="en-US"/>
        </a:p>
      </dgm:t>
    </dgm:pt>
    <dgm:pt modelId="{CF22E33D-29E1-466B-B6C1-F3108565FC9C}" type="sibTrans" cxnId="{11718624-1EE2-4988-BB2D-BB07784C7F39}">
      <dgm:prSet/>
      <dgm:spPr/>
      <dgm:t>
        <a:bodyPr/>
        <a:lstStyle/>
        <a:p>
          <a:endParaRPr lang="en-US"/>
        </a:p>
      </dgm:t>
    </dgm:pt>
    <dgm:pt modelId="{C81D28C8-BB58-40BE-A2E2-78BA6BF666F7}" type="pres">
      <dgm:prSet presAssocID="{A1A43FCE-6BCA-4C12-9971-FB621ED6D348}" presName="compositeShape" presStyleCnt="0">
        <dgm:presLayoutVars>
          <dgm:chMax val="7"/>
          <dgm:dir/>
          <dgm:resizeHandles val="exact"/>
        </dgm:presLayoutVars>
      </dgm:prSet>
      <dgm:spPr/>
    </dgm:pt>
    <dgm:pt modelId="{D327CC81-8914-4185-B804-29512C312B46}" type="pres">
      <dgm:prSet presAssocID="{D72BF91F-C898-4570-9073-A24F03CF392D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E6092ED6-7EC2-4557-841A-5C61E1B3B4FE}" type="presOf" srcId="{D72BF91F-C898-4570-9073-A24F03CF392D}" destId="{D327CC81-8914-4185-B804-29512C312B46}" srcOrd="0" destOrd="0" presId="urn:microsoft.com/office/officeart/2005/8/layout/venn1"/>
    <dgm:cxn modelId="{11718624-1EE2-4988-BB2D-BB07784C7F39}" srcId="{A1A43FCE-6BCA-4C12-9971-FB621ED6D348}" destId="{D72BF91F-C898-4570-9073-A24F03CF392D}" srcOrd="0" destOrd="0" parTransId="{1E1B8261-6620-4149-A587-4C4370540184}" sibTransId="{CF22E33D-29E1-466B-B6C1-F3108565FC9C}"/>
    <dgm:cxn modelId="{1BDD4780-7AE8-4ED4-AA4C-51237EF81F1B}" type="presOf" srcId="{A1A43FCE-6BCA-4C12-9971-FB621ED6D348}" destId="{C81D28C8-BB58-40BE-A2E2-78BA6BF666F7}" srcOrd="0" destOrd="0" presId="urn:microsoft.com/office/officeart/2005/8/layout/venn1"/>
    <dgm:cxn modelId="{760CAFF3-E8A6-4A3D-A8F2-29C38A504C94}" type="presParOf" srcId="{C81D28C8-BB58-40BE-A2E2-78BA6BF666F7}" destId="{D327CC81-8914-4185-B804-29512C312B4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851DED-8982-4F70-BB32-531802AD73D8}" type="doc">
      <dgm:prSet loTypeId="urn:microsoft.com/office/officeart/2008/layout/VerticalAccent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416D97B-ACE2-428E-828A-4ABCA20584A4}">
      <dgm:prSet/>
      <dgm:spPr/>
      <dgm:t>
        <a:bodyPr/>
        <a:lstStyle/>
        <a:p>
          <a:pPr rtl="0"/>
          <a:r>
            <a:rPr lang="en-US" b="1" u="none" dirty="0" smtClean="0">
              <a:solidFill>
                <a:srgbClr val="00B0F0"/>
              </a:solidFill>
            </a:rPr>
            <a:t>*</a:t>
          </a:r>
          <a:r>
            <a:rPr lang="bn-BD" b="1" u="none" dirty="0" smtClean="0">
              <a:solidFill>
                <a:srgbClr val="00B0F0"/>
              </a:solidFill>
            </a:rPr>
            <a:t>এই</a:t>
          </a:r>
          <a:r>
            <a:rPr lang="en-US" b="1" u="none" dirty="0" smtClean="0">
              <a:solidFill>
                <a:srgbClr val="00B0F0"/>
              </a:solidFill>
            </a:rPr>
            <a:t> </a:t>
          </a:r>
          <a:r>
            <a:rPr lang="en-US" b="1" u="none" dirty="0" err="1" smtClean="0">
              <a:solidFill>
                <a:srgbClr val="00B0F0"/>
              </a:solidFill>
            </a:rPr>
            <a:t>পাঠ</a:t>
          </a:r>
          <a:r>
            <a:rPr lang="en-US" b="1" u="none" dirty="0" smtClean="0">
              <a:solidFill>
                <a:srgbClr val="00B0F0"/>
              </a:solidFill>
            </a:rPr>
            <a:t> </a:t>
          </a:r>
          <a:r>
            <a:rPr lang="en-US" b="1" u="none" dirty="0" err="1" smtClean="0">
              <a:solidFill>
                <a:srgbClr val="00B0F0"/>
              </a:solidFill>
            </a:rPr>
            <a:t>শেষে</a:t>
          </a:r>
          <a:r>
            <a:rPr lang="en-US" b="1" u="none" dirty="0" smtClean="0">
              <a:solidFill>
                <a:srgbClr val="00B0F0"/>
              </a:solidFill>
            </a:rPr>
            <a:t> </a:t>
          </a:r>
          <a:r>
            <a:rPr lang="en-US" b="1" u="none" dirty="0" err="1" smtClean="0">
              <a:solidFill>
                <a:srgbClr val="00B0F0"/>
              </a:solidFill>
            </a:rPr>
            <a:t>শিক্ষর্থির</a:t>
          </a:r>
          <a:r>
            <a:rPr lang="en-US" b="1" u="none" dirty="0" smtClean="0">
              <a:solidFill>
                <a:srgbClr val="00B0F0"/>
              </a:solidFill>
            </a:rPr>
            <a:t> </a:t>
          </a:r>
          <a:r>
            <a:rPr lang="en-US" b="1" u="none" dirty="0" err="1" smtClean="0">
              <a:solidFill>
                <a:srgbClr val="00B0F0"/>
              </a:solidFill>
            </a:rPr>
            <a:t>যা</a:t>
          </a:r>
          <a:r>
            <a:rPr lang="en-US" b="1" u="none" dirty="0" smtClean="0">
              <a:solidFill>
                <a:srgbClr val="00B0F0"/>
              </a:solidFill>
            </a:rPr>
            <a:t> </a:t>
          </a:r>
          <a:r>
            <a:rPr lang="en-US" b="1" u="none" dirty="0" err="1" smtClean="0">
              <a:solidFill>
                <a:srgbClr val="00B0F0"/>
              </a:solidFill>
            </a:rPr>
            <a:t>বলতে</a:t>
          </a:r>
          <a:r>
            <a:rPr lang="en-US" b="1" u="none" dirty="0" smtClean="0">
              <a:solidFill>
                <a:srgbClr val="00B0F0"/>
              </a:solidFill>
            </a:rPr>
            <a:t> </a:t>
          </a:r>
          <a:r>
            <a:rPr lang="en-US" b="1" u="none" dirty="0" err="1" smtClean="0">
              <a:solidFill>
                <a:srgbClr val="00B0F0"/>
              </a:solidFill>
            </a:rPr>
            <a:t>পারবে</a:t>
          </a:r>
          <a:endParaRPr lang="en-US" u="none" dirty="0">
            <a:solidFill>
              <a:srgbClr val="00B0F0"/>
            </a:solidFill>
          </a:endParaRPr>
        </a:p>
      </dgm:t>
    </dgm:pt>
    <dgm:pt modelId="{0ECB6CF8-6B17-4FEA-A3E4-F32643723BF8}" type="parTrans" cxnId="{FF371354-BF90-4957-A421-90449F30805C}">
      <dgm:prSet/>
      <dgm:spPr/>
      <dgm:t>
        <a:bodyPr/>
        <a:lstStyle/>
        <a:p>
          <a:endParaRPr lang="en-US"/>
        </a:p>
      </dgm:t>
    </dgm:pt>
    <dgm:pt modelId="{A44C3D56-1366-46B4-9DF8-A2EED8BFA685}" type="sibTrans" cxnId="{FF371354-BF90-4957-A421-90449F30805C}">
      <dgm:prSet/>
      <dgm:spPr/>
      <dgm:t>
        <a:bodyPr/>
        <a:lstStyle/>
        <a:p>
          <a:endParaRPr lang="en-US"/>
        </a:p>
      </dgm:t>
    </dgm:pt>
    <dgm:pt modelId="{7EE46FA6-9AFA-4349-B5C3-864B5EC0A289}" type="pres">
      <dgm:prSet presAssocID="{B5851DED-8982-4F70-BB32-531802AD73D8}" presName="Name0" presStyleCnt="0">
        <dgm:presLayoutVars>
          <dgm:chMax/>
          <dgm:chPref/>
          <dgm:dir/>
        </dgm:presLayoutVars>
      </dgm:prSet>
      <dgm:spPr/>
    </dgm:pt>
    <dgm:pt modelId="{4C68EDC7-ADF3-4FC3-B643-69197F6AB133}" type="pres">
      <dgm:prSet presAssocID="{A416D97B-ACE2-428E-828A-4ABCA20584A4}" presName="parenttextcomposite" presStyleCnt="0"/>
      <dgm:spPr/>
    </dgm:pt>
    <dgm:pt modelId="{A6493691-8E26-45DC-8242-9D3200A7CDF5}" type="pres">
      <dgm:prSet presAssocID="{A416D97B-ACE2-428E-828A-4ABCA20584A4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2EF7A84C-563F-4E2F-877C-DB6C56266E1B}" type="pres">
      <dgm:prSet presAssocID="{A416D97B-ACE2-428E-828A-4ABCA20584A4}" presName="parallelogramComposite" presStyleCnt="0"/>
      <dgm:spPr/>
    </dgm:pt>
    <dgm:pt modelId="{F9F2683B-250C-47CB-9DDB-686790478A63}" type="pres">
      <dgm:prSet presAssocID="{A416D97B-ACE2-428E-828A-4ABCA20584A4}" presName="parallelogram1" presStyleLbl="alignNode1" presStyleIdx="0" presStyleCnt="7"/>
      <dgm:spPr/>
    </dgm:pt>
    <dgm:pt modelId="{62F53EF0-2F6E-4132-9DED-72EC638A2610}" type="pres">
      <dgm:prSet presAssocID="{A416D97B-ACE2-428E-828A-4ABCA20584A4}" presName="parallelogram2" presStyleLbl="alignNode1" presStyleIdx="1" presStyleCnt="7"/>
      <dgm:spPr/>
    </dgm:pt>
    <dgm:pt modelId="{B979FDD1-EB22-4C05-95F0-462616ED6426}" type="pres">
      <dgm:prSet presAssocID="{A416D97B-ACE2-428E-828A-4ABCA20584A4}" presName="parallelogram3" presStyleLbl="alignNode1" presStyleIdx="2" presStyleCnt="7"/>
      <dgm:spPr/>
    </dgm:pt>
    <dgm:pt modelId="{C1DB0FD0-D502-4864-84C8-EECFE749FDFA}" type="pres">
      <dgm:prSet presAssocID="{A416D97B-ACE2-428E-828A-4ABCA20584A4}" presName="parallelogram4" presStyleLbl="alignNode1" presStyleIdx="3" presStyleCnt="7"/>
      <dgm:spPr/>
    </dgm:pt>
    <dgm:pt modelId="{35DCFD20-EB97-4C0A-9444-8103A42D08AB}" type="pres">
      <dgm:prSet presAssocID="{A416D97B-ACE2-428E-828A-4ABCA20584A4}" presName="parallelogram5" presStyleLbl="alignNode1" presStyleIdx="4" presStyleCnt="7"/>
      <dgm:spPr/>
    </dgm:pt>
    <dgm:pt modelId="{AE99ACE0-A6BD-4A76-A310-617F7EEE0EBC}" type="pres">
      <dgm:prSet presAssocID="{A416D97B-ACE2-428E-828A-4ABCA20584A4}" presName="parallelogram6" presStyleLbl="alignNode1" presStyleIdx="5" presStyleCnt="7"/>
      <dgm:spPr/>
    </dgm:pt>
    <dgm:pt modelId="{16289250-2226-4E35-AB84-26D6749A7DBD}" type="pres">
      <dgm:prSet presAssocID="{A416D97B-ACE2-428E-828A-4ABCA20584A4}" presName="parallelogram7" presStyleLbl="alignNode1" presStyleIdx="6" presStyleCnt="7"/>
      <dgm:spPr/>
    </dgm:pt>
  </dgm:ptLst>
  <dgm:cxnLst>
    <dgm:cxn modelId="{9AD9FE86-24C1-4B99-98BF-C1C8A422B7D9}" type="presOf" srcId="{A416D97B-ACE2-428E-828A-4ABCA20584A4}" destId="{A6493691-8E26-45DC-8242-9D3200A7CDF5}" srcOrd="0" destOrd="0" presId="urn:microsoft.com/office/officeart/2008/layout/VerticalAccentList"/>
    <dgm:cxn modelId="{1A3AAD85-F343-4138-B0F5-1776C3AC7343}" type="presOf" srcId="{B5851DED-8982-4F70-BB32-531802AD73D8}" destId="{7EE46FA6-9AFA-4349-B5C3-864B5EC0A289}" srcOrd="0" destOrd="0" presId="urn:microsoft.com/office/officeart/2008/layout/VerticalAccentList"/>
    <dgm:cxn modelId="{FF371354-BF90-4957-A421-90449F30805C}" srcId="{B5851DED-8982-4F70-BB32-531802AD73D8}" destId="{A416D97B-ACE2-428E-828A-4ABCA20584A4}" srcOrd="0" destOrd="0" parTransId="{0ECB6CF8-6B17-4FEA-A3E4-F32643723BF8}" sibTransId="{A44C3D56-1366-46B4-9DF8-A2EED8BFA685}"/>
    <dgm:cxn modelId="{D29C8445-BD1C-4D80-BF58-D2C6DDB4B84B}" type="presParOf" srcId="{7EE46FA6-9AFA-4349-B5C3-864B5EC0A289}" destId="{4C68EDC7-ADF3-4FC3-B643-69197F6AB133}" srcOrd="0" destOrd="0" presId="urn:microsoft.com/office/officeart/2008/layout/VerticalAccentList"/>
    <dgm:cxn modelId="{BA212ECE-F953-406D-8E2F-0163F28A7190}" type="presParOf" srcId="{4C68EDC7-ADF3-4FC3-B643-69197F6AB133}" destId="{A6493691-8E26-45DC-8242-9D3200A7CDF5}" srcOrd="0" destOrd="0" presId="urn:microsoft.com/office/officeart/2008/layout/VerticalAccentList"/>
    <dgm:cxn modelId="{339DCC69-6020-4EE9-B2A1-C5AA56AE9353}" type="presParOf" srcId="{7EE46FA6-9AFA-4349-B5C3-864B5EC0A289}" destId="{2EF7A84C-563F-4E2F-877C-DB6C56266E1B}" srcOrd="1" destOrd="0" presId="urn:microsoft.com/office/officeart/2008/layout/VerticalAccentList"/>
    <dgm:cxn modelId="{E8D94A3F-0643-41A5-A36A-42DD4A9716BA}" type="presParOf" srcId="{2EF7A84C-563F-4E2F-877C-DB6C56266E1B}" destId="{F9F2683B-250C-47CB-9DDB-686790478A63}" srcOrd="0" destOrd="0" presId="urn:microsoft.com/office/officeart/2008/layout/VerticalAccentList"/>
    <dgm:cxn modelId="{C85701FA-9A7B-403F-B17C-433AB077F740}" type="presParOf" srcId="{2EF7A84C-563F-4E2F-877C-DB6C56266E1B}" destId="{62F53EF0-2F6E-4132-9DED-72EC638A2610}" srcOrd="1" destOrd="0" presId="urn:microsoft.com/office/officeart/2008/layout/VerticalAccentList"/>
    <dgm:cxn modelId="{DAF5DCB3-0579-485E-813A-E81BE1650FCC}" type="presParOf" srcId="{2EF7A84C-563F-4E2F-877C-DB6C56266E1B}" destId="{B979FDD1-EB22-4C05-95F0-462616ED6426}" srcOrd="2" destOrd="0" presId="urn:microsoft.com/office/officeart/2008/layout/VerticalAccentList"/>
    <dgm:cxn modelId="{85EF6608-A8A0-4B9C-81A2-1B8FB1599436}" type="presParOf" srcId="{2EF7A84C-563F-4E2F-877C-DB6C56266E1B}" destId="{C1DB0FD0-D502-4864-84C8-EECFE749FDFA}" srcOrd="3" destOrd="0" presId="urn:microsoft.com/office/officeart/2008/layout/VerticalAccentList"/>
    <dgm:cxn modelId="{C72BD21B-6070-4CA4-9C82-EA334A3BBF64}" type="presParOf" srcId="{2EF7A84C-563F-4E2F-877C-DB6C56266E1B}" destId="{35DCFD20-EB97-4C0A-9444-8103A42D08AB}" srcOrd="4" destOrd="0" presId="urn:microsoft.com/office/officeart/2008/layout/VerticalAccentList"/>
    <dgm:cxn modelId="{D064C023-626B-45B0-A0B8-46FFBE9FD2F1}" type="presParOf" srcId="{2EF7A84C-563F-4E2F-877C-DB6C56266E1B}" destId="{AE99ACE0-A6BD-4A76-A310-617F7EEE0EBC}" srcOrd="5" destOrd="0" presId="urn:microsoft.com/office/officeart/2008/layout/VerticalAccentList"/>
    <dgm:cxn modelId="{253B214B-3369-4BEE-917D-3E48F9C29D60}" type="presParOf" srcId="{2EF7A84C-563F-4E2F-877C-DB6C56266E1B}" destId="{16289250-2226-4E35-AB84-26D6749A7DBD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4CAD9D-B657-49C0-9780-2EB5B2E5306D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8595577-2F1F-4C28-B9E3-C7B4DCC2DFCE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*</a:t>
          </a:r>
          <a:r>
            <a:rPr lang="bn-BD" b="1" dirty="0" smtClean="0">
              <a:solidFill>
                <a:schemeClr val="tx1"/>
              </a:solidFill>
            </a:rPr>
            <a:t>ইলেকট্রিশিয়ানের হ্যান্ড টূলস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কি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বলতে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পারবে</a:t>
          </a:r>
          <a:r>
            <a:rPr lang="en-US" b="1" dirty="0" smtClean="0">
              <a:solidFill>
                <a:schemeClr val="tx1"/>
              </a:solidFill>
            </a:rPr>
            <a:t>।</a:t>
          </a:r>
          <a:endParaRPr lang="en-US" dirty="0">
            <a:solidFill>
              <a:schemeClr val="tx1"/>
            </a:solidFill>
          </a:endParaRPr>
        </a:p>
      </dgm:t>
    </dgm:pt>
    <dgm:pt modelId="{DC5D48E7-670B-4094-B1BA-13E2A8BCEDBF}" type="parTrans" cxnId="{58FBD6D9-89B7-43A8-954B-AE9E2B1C1434}">
      <dgm:prSet/>
      <dgm:spPr/>
      <dgm:t>
        <a:bodyPr/>
        <a:lstStyle/>
        <a:p>
          <a:endParaRPr lang="en-US"/>
        </a:p>
      </dgm:t>
    </dgm:pt>
    <dgm:pt modelId="{DD51BC6C-63C2-4FF2-AE91-301FA18B000B}" type="sibTrans" cxnId="{58FBD6D9-89B7-43A8-954B-AE9E2B1C1434}">
      <dgm:prSet/>
      <dgm:spPr/>
      <dgm:t>
        <a:bodyPr/>
        <a:lstStyle/>
        <a:p>
          <a:endParaRPr lang="en-US"/>
        </a:p>
      </dgm:t>
    </dgm:pt>
    <dgm:pt modelId="{BEF6D4D3-BCC3-4A06-B041-0DF260078F06}">
      <dgm:prSet/>
      <dgm:spPr/>
      <dgm:t>
        <a:bodyPr/>
        <a:lstStyle/>
        <a:p>
          <a:pPr rtl="0"/>
          <a:r>
            <a:rPr lang="en-US" b="1" dirty="0" smtClean="0">
              <a:solidFill>
                <a:srgbClr val="1EE70F"/>
              </a:solidFill>
            </a:rPr>
            <a:t>*</a:t>
          </a:r>
          <a:r>
            <a:rPr lang="bn-BD" b="1" dirty="0" smtClean="0">
              <a:solidFill>
                <a:srgbClr val="1EE70F"/>
              </a:solidFill>
            </a:rPr>
            <a:t>ইলেকট্রিশিয়ানের হ্যান্ড টূলস</a:t>
          </a:r>
          <a:r>
            <a:rPr lang="en-US" b="1" dirty="0" smtClean="0">
              <a:solidFill>
                <a:srgbClr val="1EE70F"/>
              </a:solidFill>
            </a:rPr>
            <a:t> </a:t>
          </a:r>
          <a:r>
            <a:rPr lang="en-US" b="1" dirty="0" err="1" smtClean="0">
              <a:solidFill>
                <a:srgbClr val="1EE70F"/>
              </a:solidFill>
            </a:rPr>
            <a:t>আঁকতে</a:t>
          </a:r>
          <a:r>
            <a:rPr lang="en-US" b="1" dirty="0" smtClean="0">
              <a:solidFill>
                <a:srgbClr val="1EE70F"/>
              </a:solidFill>
            </a:rPr>
            <a:t> </a:t>
          </a:r>
          <a:r>
            <a:rPr lang="en-US" b="1" dirty="0" err="1" smtClean="0">
              <a:solidFill>
                <a:srgbClr val="1EE70F"/>
              </a:solidFill>
            </a:rPr>
            <a:t>পারবে</a:t>
          </a:r>
          <a:r>
            <a:rPr lang="en-US" b="1" dirty="0" smtClean="0">
              <a:solidFill>
                <a:srgbClr val="1EE70F"/>
              </a:solidFill>
            </a:rPr>
            <a:t> ।</a:t>
          </a:r>
          <a:endParaRPr lang="en-US" dirty="0">
            <a:solidFill>
              <a:srgbClr val="1EE70F"/>
            </a:solidFill>
          </a:endParaRPr>
        </a:p>
      </dgm:t>
    </dgm:pt>
    <dgm:pt modelId="{6F8D15F2-5ACC-42B2-B9F7-7A59BC610E92}" type="parTrans" cxnId="{9570A38B-4805-49F2-86FC-86FD30023D92}">
      <dgm:prSet/>
      <dgm:spPr/>
      <dgm:t>
        <a:bodyPr/>
        <a:lstStyle/>
        <a:p>
          <a:endParaRPr lang="en-US"/>
        </a:p>
      </dgm:t>
    </dgm:pt>
    <dgm:pt modelId="{E05EB872-2EE2-459A-8D4E-B80CC66665CB}" type="sibTrans" cxnId="{9570A38B-4805-49F2-86FC-86FD30023D92}">
      <dgm:prSet/>
      <dgm:spPr/>
      <dgm:t>
        <a:bodyPr/>
        <a:lstStyle/>
        <a:p>
          <a:endParaRPr lang="en-US"/>
        </a:p>
      </dgm:t>
    </dgm:pt>
    <dgm:pt modelId="{0AB75A83-C44F-4D12-A772-F696B42ECE1C}" type="pres">
      <dgm:prSet presAssocID="{B34CAD9D-B657-49C0-9780-2EB5B2E5306D}" presName="Name0" presStyleCnt="0">
        <dgm:presLayoutVars>
          <dgm:chMax val="7"/>
          <dgm:chPref val="7"/>
          <dgm:dir/>
        </dgm:presLayoutVars>
      </dgm:prSet>
      <dgm:spPr/>
    </dgm:pt>
    <dgm:pt modelId="{D7581726-F480-4C8B-907D-81A9414E5A99}" type="pres">
      <dgm:prSet presAssocID="{B34CAD9D-B657-49C0-9780-2EB5B2E5306D}" presName="Name1" presStyleCnt="0"/>
      <dgm:spPr/>
    </dgm:pt>
    <dgm:pt modelId="{A4C02D3A-EB75-43A1-9916-D0EB1A1CBF20}" type="pres">
      <dgm:prSet presAssocID="{B34CAD9D-B657-49C0-9780-2EB5B2E5306D}" presName="cycle" presStyleCnt="0"/>
      <dgm:spPr/>
    </dgm:pt>
    <dgm:pt modelId="{3E595D50-B19C-4AAF-8B35-283F8BF321AD}" type="pres">
      <dgm:prSet presAssocID="{B34CAD9D-B657-49C0-9780-2EB5B2E5306D}" presName="srcNode" presStyleLbl="node1" presStyleIdx="0" presStyleCnt="2"/>
      <dgm:spPr/>
    </dgm:pt>
    <dgm:pt modelId="{BEABAADF-19EB-48B0-9F05-F91C466D89F4}" type="pres">
      <dgm:prSet presAssocID="{B34CAD9D-B657-49C0-9780-2EB5B2E5306D}" presName="conn" presStyleLbl="parChTrans1D2" presStyleIdx="0" presStyleCnt="1"/>
      <dgm:spPr/>
    </dgm:pt>
    <dgm:pt modelId="{7FC24355-AD8C-4D45-ABEE-AED224236605}" type="pres">
      <dgm:prSet presAssocID="{B34CAD9D-B657-49C0-9780-2EB5B2E5306D}" presName="extraNode" presStyleLbl="node1" presStyleIdx="0" presStyleCnt="2"/>
      <dgm:spPr/>
    </dgm:pt>
    <dgm:pt modelId="{C8030168-3813-4959-902B-EF1AB135C34C}" type="pres">
      <dgm:prSet presAssocID="{B34CAD9D-B657-49C0-9780-2EB5B2E5306D}" presName="dstNode" presStyleLbl="node1" presStyleIdx="0" presStyleCnt="2"/>
      <dgm:spPr/>
    </dgm:pt>
    <dgm:pt modelId="{75C6BAB2-6EA8-4952-9BB3-2B135EA3A6AC}" type="pres">
      <dgm:prSet presAssocID="{A8595577-2F1F-4C28-B9E3-C7B4DCC2DFCE}" presName="text_1" presStyleLbl="node1" presStyleIdx="0" presStyleCnt="2">
        <dgm:presLayoutVars>
          <dgm:bulletEnabled val="1"/>
        </dgm:presLayoutVars>
      </dgm:prSet>
      <dgm:spPr/>
    </dgm:pt>
    <dgm:pt modelId="{F6F49537-7690-499B-9F36-B43B492CDAB2}" type="pres">
      <dgm:prSet presAssocID="{A8595577-2F1F-4C28-B9E3-C7B4DCC2DFCE}" presName="accent_1" presStyleCnt="0"/>
      <dgm:spPr/>
    </dgm:pt>
    <dgm:pt modelId="{9BE5ADB2-F1C5-43FD-BCEC-D72DFECA0E77}" type="pres">
      <dgm:prSet presAssocID="{A8595577-2F1F-4C28-B9E3-C7B4DCC2DFCE}" presName="accentRepeatNode" presStyleLbl="solidFgAcc1" presStyleIdx="0" presStyleCnt="2"/>
      <dgm:spPr/>
    </dgm:pt>
    <dgm:pt modelId="{88395707-F4A7-4FCF-B9B6-803496C5C285}" type="pres">
      <dgm:prSet presAssocID="{BEF6D4D3-BCC3-4A06-B041-0DF260078F06}" presName="text_2" presStyleLbl="node1" presStyleIdx="1" presStyleCnt="2">
        <dgm:presLayoutVars>
          <dgm:bulletEnabled val="1"/>
        </dgm:presLayoutVars>
      </dgm:prSet>
      <dgm:spPr/>
    </dgm:pt>
    <dgm:pt modelId="{3269CBD7-D283-4507-8CF7-7EB0479C6865}" type="pres">
      <dgm:prSet presAssocID="{BEF6D4D3-BCC3-4A06-B041-0DF260078F06}" presName="accent_2" presStyleCnt="0"/>
      <dgm:spPr/>
    </dgm:pt>
    <dgm:pt modelId="{7883A5F5-12B0-428D-B5D2-EF9408125631}" type="pres">
      <dgm:prSet presAssocID="{BEF6D4D3-BCC3-4A06-B041-0DF260078F06}" presName="accentRepeatNode" presStyleLbl="solidFgAcc1" presStyleIdx="1" presStyleCnt="2"/>
      <dgm:spPr/>
    </dgm:pt>
  </dgm:ptLst>
  <dgm:cxnLst>
    <dgm:cxn modelId="{C0869C05-4BB0-426C-9C95-FB1D47112190}" type="presOf" srcId="{DD51BC6C-63C2-4FF2-AE91-301FA18B000B}" destId="{BEABAADF-19EB-48B0-9F05-F91C466D89F4}" srcOrd="0" destOrd="0" presId="urn:microsoft.com/office/officeart/2008/layout/VerticalCurvedList"/>
    <dgm:cxn modelId="{9BE97659-8940-4BCC-B40B-A140DD4DBFC0}" type="presOf" srcId="{B34CAD9D-B657-49C0-9780-2EB5B2E5306D}" destId="{0AB75A83-C44F-4D12-A772-F696B42ECE1C}" srcOrd="0" destOrd="0" presId="urn:microsoft.com/office/officeart/2008/layout/VerticalCurvedList"/>
    <dgm:cxn modelId="{9570A38B-4805-49F2-86FC-86FD30023D92}" srcId="{B34CAD9D-B657-49C0-9780-2EB5B2E5306D}" destId="{BEF6D4D3-BCC3-4A06-B041-0DF260078F06}" srcOrd="1" destOrd="0" parTransId="{6F8D15F2-5ACC-42B2-B9F7-7A59BC610E92}" sibTransId="{E05EB872-2EE2-459A-8D4E-B80CC66665CB}"/>
    <dgm:cxn modelId="{5156857C-64FC-4132-B786-53EBD919FB3A}" type="presOf" srcId="{A8595577-2F1F-4C28-B9E3-C7B4DCC2DFCE}" destId="{75C6BAB2-6EA8-4952-9BB3-2B135EA3A6AC}" srcOrd="0" destOrd="0" presId="urn:microsoft.com/office/officeart/2008/layout/VerticalCurvedList"/>
    <dgm:cxn modelId="{58FBD6D9-89B7-43A8-954B-AE9E2B1C1434}" srcId="{B34CAD9D-B657-49C0-9780-2EB5B2E5306D}" destId="{A8595577-2F1F-4C28-B9E3-C7B4DCC2DFCE}" srcOrd="0" destOrd="0" parTransId="{DC5D48E7-670B-4094-B1BA-13E2A8BCEDBF}" sibTransId="{DD51BC6C-63C2-4FF2-AE91-301FA18B000B}"/>
    <dgm:cxn modelId="{79FB8E4F-55B4-4EAB-9537-52AD8CC88B12}" type="presOf" srcId="{BEF6D4D3-BCC3-4A06-B041-0DF260078F06}" destId="{88395707-F4A7-4FCF-B9B6-803496C5C285}" srcOrd="0" destOrd="0" presId="urn:microsoft.com/office/officeart/2008/layout/VerticalCurvedList"/>
    <dgm:cxn modelId="{90AEF7B2-195F-4019-9CEF-90A4784DFC5E}" type="presParOf" srcId="{0AB75A83-C44F-4D12-A772-F696B42ECE1C}" destId="{D7581726-F480-4C8B-907D-81A9414E5A99}" srcOrd="0" destOrd="0" presId="urn:microsoft.com/office/officeart/2008/layout/VerticalCurvedList"/>
    <dgm:cxn modelId="{ADED00BF-01D8-4AB8-AC52-7B319F26FB86}" type="presParOf" srcId="{D7581726-F480-4C8B-907D-81A9414E5A99}" destId="{A4C02D3A-EB75-43A1-9916-D0EB1A1CBF20}" srcOrd="0" destOrd="0" presId="urn:microsoft.com/office/officeart/2008/layout/VerticalCurvedList"/>
    <dgm:cxn modelId="{A3F969F0-8A63-460F-A7B2-20F89FBD3F23}" type="presParOf" srcId="{A4C02D3A-EB75-43A1-9916-D0EB1A1CBF20}" destId="{3E595D50-B19C-4AAF-8B35-283F8BF321AD}" srcOrd="0" destOrd="0" presId="urn:microsoft.com/office/officeart/2008/layout/VerticalCurvedList"/>
    <dgm:cxn modelId="{39419C06-6928-4D2F-9BBF-BC7BA2BD927E}" type="presParOf" srcId="{A4C02D3A-EB75-43A1-9916-D0EB1A1CBF20}" destId="{BEABAADF-19EB-48B0-9F05-F91C466D89F4}" srcOrd="1" destOrd="0" presId="urn:microsoft.com/office/officeart/2008/layout/VerticalCurvedList"/>
    <dgm:cxn modelId="{67BBEC85-C718-430A-99CB-7CD4B34EE912}" type="presParOf" srcId="{A4C02D3A-EB75-43A1-9916-D0EB1A1CBF20}" destId="{7FC24355-AD8C-4D45-ABEE-AED224236605}" srcOrd="2" destOrd="0" presId="urn:microsoft.com/office/officeart/2008/layout/VerticalCurvedList"/>
    <dgm:cxn modelId="{2C597320-32BD-4F0E-AB0E-65F9B308774E}" type="presParOf" srcId="{A4C02D3A-EB75-43A1-9916-D0EB1A1CBF20}" destId="{C8030168-3813-4959-902B-EF1AB135C34C}" srcOrd="3" destOrd="0" presId="urn:microsoft.com/office/officeart/2008/layout/VerticalCurvedList"/>
    <dgm:cxn modelId="{5E8ECA36-B561-48F2-81A7-77043B48494F}" type="presParOf" srcId="{D7581726-F480-4C8B-907D-81A9414E5A99}" destId="{75C6BAB2-6EA8-4952-9BB3-2B135EA3A6AC}" srcOrd="1" destOrd="0" presId="urn:microsoft.com/office/officeart/2008/layout/VerticalCurvedList"/>
    <dgm:cxn modelId="{ED3AACA3-B650-438F-AA15-DAEF24F3272E}" type="presParOf" srcId="{D7581726-F480-4C8B-907D-81A9414E5A99}" destId="{F6F49537-7690-499B-9F36-B43B492CDAB2}" srcOrd="2" destOrd="0" presId="urn:microsoft.com/office/officeart/2008/layout/VerticalCurvedList"/>
    <dgm:cxn modelId="{43DC896E-2FBE-4932-8EA3-FED6B2B819B6}" type="presParOf" srcId="{F6F49537-7690-499B-9F36-B43B492CDAB2}" destId="{9BE5ADB2-F1C5-43FD-BCEC-D72DFECA0E77}" srcOrd="0" destOrd="0" presId="urn:microsoft.com/office/officeart/2008/layout/VerticalCurvedList"/>
    <dgm:cxn modelId="{2DB996A7-CDA2-4226-8A3B-8BB91F9D1BB9}" type="presParOf" srcId="{D7581726-F480-4C8B-907D-81A9414E5A99}" destId="{88395707-F4A7-4FCF-B9B6-803496C5C285}" srcOrd="3" destOrd="0" presId="urn:microsoft.com/office/officeart/2008/layout/VerticalCurvedList"/>
    <dgm:cxn modelId="{C5DEC633-E5F8-4398-999B-BB0C840F2801}" type="presParOf" srcId="{D7581726-F480-4C8B-907D-81A9414E5A99}" destId="{3269CBD7-D283-4507-8CF7-7EB0479C6865}" srcOrd="4" destOrd="0" presId="urn:microsoft.com/office/officeart/2008/layout/VerticalCurvedList"/>
    <dgm:cxn modelId="{4F785CAA-C73E-40F7-A2E2-7B7D04CCBA78}" type="presParOf" srcId="{3269CBD7-D283-4507-8CF7-7EB0479C6865}" destId="{7883A5F5-12B0-428D-B5D2-EF94081256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B012A-9A9B-4107-AC49-25194A1FFE9D}">
      <dsp:nvSpPr>
        <dsp:cNvPr id="0" name=""/>
        <dsp:cNvSpPr/>
      </dsp:nvSpPr>
      <dsp:spPr>
        <a:xfrm>
          <a:off x="2278700" y="697559"/>
          <a:ext cx="7944096" cy="2703147"/>
        </a:xfrm>
        <a:prstGeom prst="rect">
          <a:avLst/>
        </a:prstGeom>
        <a:gradFill rotWithShape="1">
          <a:gsLst>
            <a:gs pos="0">
              <a:schemeClr val="dk1">
                <a:tint val="98000"/>
                <a:lumMod val="100000"/>
              </a:schemeClr>
            </a:gs>
            <a:gs pos="100000">
              <a:schemeClr val="dk1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134426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>
              <a:solidFill>
                <a:srgbClr val="FF1D1D"/>
              </a:solidFill>
              <a:latin typeface="Arial Black" panose="020B0A04020102020204" pitchFamily="34" charset="0"/>
            </a:rPr>
            <a:t>WELCOME</a:t>
          </a:r>
          <a:r>
            <a:rPr lang="en-US" sz="4100" b="1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 </a:t>
          </a:r>
          <a:r>
            <a:rPr lang="en-US" sz="4100" b="1" kern="1200" dirty="0" smtClean="0">
              <a:solidFill>
                <a:srgbClr val="00B0F0"/>
              </a:solidFill>
              <a:latin typeface="Arial Black" panose="020B0A04020102020204" pitchFamily="34" charset="0"/>
            </a:rPr>
            <a:t>TO</a:t>
          </a:r>
        </a:p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>
              <a:solidFill>
                <a:srgbClr val="00B0F0"/>
              </a:solidFill>
              <a:latin typeface="Arial Black" panose="020B0A04020102020204" pitchFamily="34" charset="0"/>
            </a:rPr>
            <a:t>         </a:t>
          </a:r>
          <a:r>
            <a:rPr lang="en-US" sz="4100" b="1" kern="1200" dirty="0" smtClean="0">
              <a:solidFill>
                <a:srgbClr val="FFFF00"/>
              </a:solidFill>
              <a:latin typeface="Arial Black" panose="020B0A04020102020204" pitchFamily="34" charset="0"/>
            </a:rPr>
            <a:t>MY</a:t>
          </a:r>
        </a:p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>
              <a:solidFill>
                <a:srgbClr val="1EE70F"/>
              </a:solidFill>
              <a:latin typeface="Bodoni MT Black" panose="02070A03080606020203" pitchFamily="18" charset="0"/>
            </a:rPr>
            <a:t>PRESENTATION</a:t>
          </a:r>
          <a:endParaRPr lang="en-US" sz="4100" b="1" kern="1200" dirty="0">
            <a:solidFill>
              <a:srgbClr val="1EE70F"/>
            </a:solidFill>
            <a:latin typeface="Bodoni MT Black" panose="02070A03080606020203" pitchFamily="18" charset="0"/>
          </a:endParaRPr>
        </a:p>
      </dsp:txBody>
      <dsp:txXfrm>
        <a:off x="2278700" y="697559"/>
        <a:ext cx="7944096" cy="2703147"/>
      </dsp:txXfrm>
    </dsp:sp>
    <dsp:sp modelId="{37DFB179-BF08-4680-AFED-C78C5F5C48FC}">
      <dsp:nvSpPr>
        <dsp:cNvPr id="0" name=""/>
        <dsp:cNvSpPr/>
      </dsp:nvSpPr>
      <dsp:spPr>
        <a:xfrm>
          <a:off x="253434" y="497801"/>
          <a:ext cx="3331919" cy="30872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7CC81-8914-4185-B804-29512C312B46}">
      <dsp:nvSpPr>
        <dsp:cNvPr id="0" name=""/>
        <dsp:cNvSpPr/>
      </dsp:nvSpPr>
      <dsp:spPr>
        <a:xfrm>
          <a:off x="266700" y="0"/>
          <a:ext cx="1981199" cy="198119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FFFF00"/>
              </a:solidFill>
            </a:rPr>
            <a:t>শিখনফল </a:t>
          </a:r>
          <a:endParaRPr lang="en-US" sz="2400" kern="1200" dirty="0">
            <a:solidFill>
              <a:srgbClr val="FFFF00"/>
            </a:solidFill>
          </a:endParaRPr>
        </a:p>
      </dsp:txBody>
      <dsp:txXfrm>
        <a:off x="556840" y="290140"/>
        <a:ext cx="1400919" cy="1400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93691-8E26-45DC-8242-9D3200A7CDF5}">
      <dsp:nvSpPr>
        <dsp:cNvPr id="0" name=""/>
        <dsp:cNvSpPr/>
      </dsp:nvSpPr>
      <dsp:spPr>
        <a:xfrm>
          <a:off x="470534" y="254328"/>
          <a:ext cx="8469630" cy="769966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b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u="none" kern="1200" dirty="0" smtClean="0">
              <a:solidFill>
                <a:srgbClr val="00B0F0"/>
              </a:solidFill>
            </a:rPr>
            <a:t>*</a:t>
          </a:r>
          <a:r>
            <a:rPr lang="bn-BD" sz="3300" b="1" u="none" kern="1200" dirty="0" smtClean="0">
              <a:solidFill>
                <a:srgbClr val="00B0F0"/>
              </a:solidFill>
            </a:rPr>
            <a:t>এই</a:t>
          </a:r>
          <a:r>
            <a:rPr lang="en-US" sz="3300" b="1" u="none" kern="1200" dirty="0" smtClean="0">
              <a:solidFill>
                <a:srgbClr val="00B0F0"/>
              </a:solidFill>
            </a:rPr>
            <a:t> </a:t>
          </a:r>
          <a:r>
            <a:rPr lang="en-US" sz="3300" b="1" u="none" kern="1200" dirty="0" err="1" smtClean="0">
              <a:solidFill>
                <a:srgbClr val="00B0F0"/>
              </a:solidFill>
            </a:rPr>
            <a:t>পাঠ</a:t>
          </a:r>
          <a:r>
            <a:rPr lang="en-US" sz="3300" b="1" u="none" kern="1200" dirty="0" smtClean="0">
              <a:solidFill>
                <a:srgbClr val="00B0F0"/>
              </a:solidFill>
            </a:rPr>
            <a:t> </a:t>
          </a:r>
          <a:r>
            <a:rPr lang="en-US" sz="3300" b="1" u="none" kern="1200" dirty="0" err="1" smtClean="0">
              <a:solidFill>
                <a:srgbClr val="00B0F0"/>
              </a:solidFill>
            </a:rPr>
            <a:t>শেষে</a:t>
          </a:r>
          <a:r>
            <a:rPr lang="en-US" sz="3300" b="1" u="none" kern="1200" dirty="0" smtClean="0">
              <a:solidFill>
                <a:srgbClr val="00B0F0"/>
              </a:solidFill>
            </a:rPr>
            <a:t> </a:t>
          </a:r>
          <a:r>
            <a:rPr lang="en-US" sz="3300" b="1" u="none" kern="1200" dirty="0" err="1" smtClean="0">
              <a:solidFill>
                <a:srgbClr val="00B0F0"/>
              </a:solidFill>
            </a:rPr>
            <a:t>শিক্ষর্থির</a:t>
          </a:r>
          <a:r>
            <a:rPr lang="en-US" sz="3300" b="1" u="none" kern="1200" dirty="0" smtClean="0">
              <a:solidFill>
                <a:srgbClr val="00B0F0"/>
              </a:solidFill>
            </a:rPr>
            <a:t> </a:t>
          </a:r>
          <a:r>
            <a:rPr lang="en-US" sz="3300" b="1" u="none" kern="1200" dirty="0" err="1" smtClean="0">
              <a:solidFill>
                <a:srgbClr val="00B0F0"/>
              </a:solidFill>
            </a:rPr>
            <a:t>যা</a:t>
          </a:r>
          <a:r>
            <a:rPr lang="en-US" sz="3300" b="1" u="none" kern="1200" dirty="0" smtClean="0">
              <a:solidFill>
                <a:srgbClr val="00B0F0"/>
              </a:solidFill>
            </a:rPr>
            <a:t> </a:t>
          </a:r>
          <a:r>
            <a:rPr lang="en-US" sz="3300" b="1" u="none" kern="1200" dirty="0" err="1" smtClean="0">
              <a:solidFill>
                <a:srgbClr val="00B0F0"/>
              </a:solidFill>
            </a:rPr>
            <a:t>বলতে</a:t>
          </a:r>
          <a:r>
            <a:rPr lang="en-US" sz="3300" b="1" u="none" kern="1200" dirty="0" smtClean="0">
              <a:solidFill>
                <a:srgbClr val="00B0F0"/>
              </a:solidFill>
            </a:rPr>
            <a:t> </a:t>
          </a:r>
          <a:r>
            <a:rPr lang="en-US" sz="3300" b="1" u="none" kern="1200" dirty="0" err="1" smtClean="0">
              <a:solidFill>
                <a:srgbClr val="00B0F0"/>
              </a:solidFill>
            </a:rPr>
            <a:t>পারবে</a:t>
          </a:r>
          <a:endParaRPr lang="en-US" sz="3300" u="none" kern="1200" dirty="0">
            <a:solidFill>
              <a:srgbClr val="00B0F0"/>
            </a:solidFill>
          </a:endParaRPr>
        </a:p>
      </dsp:txBody>
      <dsp:txXfrm>
        <a:off x="470534" y="254328"/>
        <a:ext cx="8469630" cy="769966"/>
      </dsp:txXfrm>
    </dsp:sp>
    <dsp:sp modelId="{F9F2683B-250C-47CB-9DDB-686790478A63}">
      <dsp:nvSpPr>
        <dsp:cNvPr id="0" name=""/>
        <dsp:cNvSpPr/>
      </dsp:nvSpPr>
      <dsp:spPr>
        <a:xfrm>
          <a:off x="470534" y="1024294"/>
          <a:ext cx="1129284" cy="188214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F53EF0-2F6E-4132-9DED-72EC638A2610}">
      <dsp:nvSpPr>
        <dsp:cNvPr id="0" name=""/>
        <dsp:cNvSpPr/>
      </dsp:nvSpPr>
      <dsp:spPr>
        <a:xfrm>
          <a:off x="1665693" y="1024294"/>
          <a:ext cx="1129284" cy="188214"/>
        </a:xfrm>
        <a:prstGeom prst="parallelogram">
          <a:avLst>
            <a:gd name="adj" fmla="val 140840"/>
          </a:avLst>
        </a:prstGeom>
        <a:solidFill>
          <a:schemeClr val="accent3">
            <a:hueOff val="-826461"/>
            <a:satOff val="135"/>
            <a:lumOff val="45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79FDD1-EB22-4C05-95F0-462616ED6426}">
      <dsp:nvSpPr>
        <dsp:cNvPr id="0" name=""/>
        <dsp:cNvSpPr/>
      </dsp:nvSpPr>
      <dsp:spPr>
        <a:xfrm>
          <a:off x="2860852" y="1024294"/>
          <a:ext cx="1129284" cy="188214"/>
        </a:xfrm>
        <a:prstGeom prst="parallelogram">
          <a:avLst>
            <a:gd name="adj" fmla="val 140840"/>
          </a:avLst>
        </a:prstGeom>
        <a:solidFill>
          <a:schemeClr val="accent3">
            <a:hueOff val="-1652922"/>
            <a:satOff val="269"/>
            <a:lumOff val="91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DB0FD0-D502-4864-84C8-EECFE749FDFA}">
      <dsp:nvSpPr>
        <dsp:cNvPr id="0" name=""/>
        <dsp:cNvSpPr/>
      </dsp:nvSpPr>
      <dsp:spPr>
        <a:xfrm>
          <a:off x="4056011" y="1024294"/>
          <a:ext cx="1129284" cy="188214"/>
        </a:xfrm>
        <a:prstGeom prst="parallelogram">
          <a:avLst>
            <a:gd name="adj" fmla="val 140840"/>
          </a:avLst>
        </a:prstGeom>
        <a:solidFill>
          <a:schemeClr val="accent3">
            <a:hueOff val="-2479383"/>
            <a:satOff val="404"/>
            <a:lumOff val="137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CFD20-EB97-4C0A-9444-8103A42D08AB}">
      <dsp:nvSpPr>
        <dsp:cNvPr id="0" name=""/>
        <dsp:cNvSpPr/>
      </dsp:nvSpPr>
      <dsp:spPr>
        <a:xfrm>
          <a:off x="5251170" y="1024294"/>
          <a:ext cx="1129284" cy="188214"/>
        </a:xfrm>
        <a:prstGeom prst="parallelogram">
          <a:avLst>
            <a:gd name="adj" fmla="val 140840"/>
          </a:avLst>
        </a:prstGeom>
        <a:solidFill>
          <a:schemeClr val="accent3">
            <a:hueOff val="-3305844"/>
            <a:satOff val="539"/>
            <a:lumOff val="182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99ACE0-A6BD-4A76-A310-617F7EEE0EBC}">
      <dsp:nvSpPr>
        <dsp:cNvPr id="0" name=""/>
        <dsp:cNvSpPr/>
      </dsp:nvSpPr>
      <dsp:spPr>
        <a:xfrm>
          <a:off x="6446329" y="1024294"/>
          <a:ext cx="1129284" cy="188214"/>
        </a:xfrm>
        <a:prstGeom prst="parallelogram">
          <a:avLst>
            <a:gd name="adj" fmla="val 140840"/>
          </a:avLst>
        </a:prstGeom>
        <a:solidFill>
          <a:schemeClr val="accent3">
            <a:hueOff val="-4132305"/>
            <a:satOff val="673"/>
            <a:lumOff val="228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289250-2226-4E35-AB84-26D6749A7DBD}">
      <dsp:nvSpPr>
        <dsp:cNvPr id="0" name=""/>
        <dsp:cNvSpPr/>
      </dsp:nvSpPr>
      <dsp:spPr>
        <a:xfrm>
          <a:off x="7641488" y="1024294"/>
          <a:ext cx="1129284" cy="188214"/>
        </a:xfrm>
        <a:prstGeom prst="parallelogram">
          <a:avLst>
            <a:gd name="adj" fmla="val 140840"/>
          </a:avLst>
        </a:prstGeom>
        <a:solidFill>
          <a:schemeClr val="accent3">
            <a:hueOff val="-4958767"/>
            <a:satOff val="808"/>
            <a:lumOff val="274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BAADF-19EB-48B0-9F05-F91C466D89F4}">
      <dsp:nvSpPr>
        <dsp:cNvPr id="0" name=""/>
        <dsp:cNvSpPr/>
      </dsp:nvSpPr>
      <dsp:spPr>
        <a:xfrm>
          <a:off x="-3144675" y="-487131"/>
          <a:ext cx="3775030" cy="3775030"/>
        </a:xfrm>
        <a:prstGeom prst="blockArc">
          <a:avLst>
            <a:gd name="adj1" fmla="val 18900000"/>
            <a:gd name="adj2" fmla="val 2700000"/>
            <a:gd name="adj3" fmla="val 572"/>
          </a:avLst>
        </a:pr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6BAB2-6EA8-4952-9BB3-2B135EA3A6AC}">
      <dsp:nvSpPr>
        <dsp:cNvPr id="0" name=""/>
        <dsp:cNvSpPr/>
      </dsp:nvSpPr>
      <dsp:spPr>
        <a:xfrm>
          <a:off x="514850" y="400117"/>
          <a:ext cx="9136111" cy="8001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98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</a:rPr>
            <a:t>*</a:t>
          </a:r>
          <a:r>
            <a:rPr lang="bn-BD" sz="3000" b="1" kern="1200" dirty="0" smtClean="0">
              <a:solidFill>
                <a:schemeClr val="tx1"/>
              </a:solidFill>
            </a:rPr>
            <a:t>ইলেকট্রিশিয়ানের হ্যান্ড টূলস</a:t>
          </a:r>
          <a:r>
            <a:rPr lang="en-US" sz="3000" b="1" kern="1200" dirty="0" smtClean="0">
              <a:solidFill>
                <a:schemeClr val="tx1"/>
              </a:solidFill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</a:rPr>
            <a:t>কি</a:t>
          </a:r>
          <a:r>
            <a:rPr lang="en-US" sz="3000" b="1" kern="1200" dirty="0" smtClean="0">
              <a:solidFill>
                <a:schemeClr val="tx1"/>
              </a:solidFill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</a:rPr>
            <a:t>বলতে</a:t>
          </a:r>
          <a:r>
            <a:rPr lang="en-US" sz="3000" b="1" kern="1200" dirty="0" smtClean="0">
              <a:solidFill>
                <a:schemeClr val="tx1"/>
              </a:solidFill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</a:rPr>
            <a:t>পারবে</a:t>
          </a:r>
          <a:r>
            <a:rPr lang="en-US" sz="3000" b="1" kern="1200" dirty="0" smtClean="0">
              <a:solidFill>
                <a:schemeClr val="tx1"/>
              </a:solidFill>
            </a:rPr>
            <a:t>।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514850" y="400117"/>
        <a:ext cx="9136111" cy="800123"/>
      </dsp:txXfrm>
    </dsp:sp>
    <dsp:sp modelId="{9BE5ADB2-F1C5-43FD-BCEC-D72DFECA0E77}">
      <dsp:nvSpPr>
        <dsp:cNvPr id="0" name=""/>
        <dsp:cNvSpPr/>
      </dsp:nvSpPr>
      <dsp:spPr>
        <a:xfrm>
          <a:off x="14774" y="300102"/>
          <a:ext cx="1000153" cy="1000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95707-F4A7-4FCF-B9B6-803496C5C285}">
      <dsp:nvSpPr>
        <dsp:cNvPr id="0" name=""/>
        <dsp:cNvSpPr/>
      </dsp:nvSpPr>
      <dsp:spPr>
        <a:xfrm>
          <a:off x="514850" y="1600526"/>
          <a:ext cx="9136111" cy="800123"/>
        </a:xfrm>
        <a:prstGeom prst="rect">
          <a:avLst/>
        </a:prstGeom>
        <a:solidFill>
          <a:schemeClr val="accent5">
            <a:hueOff val="-2004937"/>
            <a:satOff val="1102"/>
            <a:lumOff val="529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98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1EE70F"/>
              </a:solidFill>
            </a:rPr>
            <a:t>*</a:t>
          </a:r>
          <a:r>
            <a:rPr lang="bn-BD" sz="3000" b="1" kern="1200" dirty="0" smtClean="0">
              <a:solidFill>
                <a:srgbClr val="1EE70F"/>
              </a:solidFill>
            </a:rPr>
            <a:t>ইলেকট্রিশিয়ানের হ্যান্ড টূলস</a:t>
          </a:r>
          <a:r>
            <a:rPr lang="en-US" sz="3000" b="1" kern="1200" dirty="0" smtClean="0">
              <a:solidFill>
                <a:srgbClr val="1EE70F"/>
              </a:solidFill>
            </a:rPr>
            <a:t> </a:t>
          </a:r>
          <a:r>
            <a:rPr lang="en-US" sz="3000" b="1" kern="1200" dirty="0" err="1" smtClean="0">
              <a:solidFill>
                <a:srgbClr val="1EE70F"/>
              </a:solidFill>
            </a:rPr>
            <a:t>আঁকতে</a:t>
          </a:r>
          <a:r>
            <a:rPr lang="en-US" sz="3000" b="1" kern="1200" dirty="0" smtClean="0">
              <a:solidFill>
                <a:srgbClr val="1EE70F"/>
              </a:solidFill>
            </a:rPr>
            <a:t> </a:t>
          </a:r>
          <a:r>
            <a:rPr lang="en-US" sz="3000" b="1" kern="1200" dirty="0" err="1" smtClean="0">
              <a:solidFill>
                <a:srgbClr val="1EE70F"/>
              </a:solidFill>
            </a:rPr>
            <a:t>পারবে</a:t>
          </a:r>
          <a:r>
            <a:rPr lang="en-US" sz="3000" b="1" kern="1200" dirty="0" smtClean="0">
              <a:solidFill>
                <a:srgbClr val="1EE70F"/>
              </a:solidFill>
            </a:rPr>
            <a:t> ।</a:t>
          </a:r>
          <a:endParaRPr lang="en-US" sz="3000" kern="1200" dirty="0">
            <a:solidFill>
              <a:srgbClr val="1EE70F"/>
            </a:solidFill>
          </a:endParaRPr>
        </a:p>
      </dsp:txBody>
      <dsp:txXfrm>
        <a:off x="514850" y="1600526"/>
        <a:ext cx="9136111" cy="800123"/>
      </dsp:txXfrm>
    </dsp:sp>
    <dsp:sp modelId="{7883A5F5-12B0-428D-B5D2-EF9408125631}">
      <dsp:nvSpPr>
        <dsp:cNvPr id="0" name=""/>
        <dsp:cNvSpPr/>
      </dsp:nvSpPr>
      <dsp:spPr>
        <a:xfrm>
          <a:off x="14774" y="1500510"/>
          <a:ext cx="1000153" cy="1000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0A8A1-AA17-4140-AE6E-F63BB33EB802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B6C71-6370-4DAB-AAC1-B712BDF1C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B7672BE-B35E-41E6-8FD5-3B3DB7B64927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07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9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0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8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07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6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5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26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3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2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3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4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6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6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8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3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7672BE-B35E-41E6-8FD5-3B3DB7B64927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0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4.xml"/><Relationship Id="rId1" Type="http://schemas.openxmlformats.org/officeDocument/2006/relationships/tags" Target="../tags/tag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4853710" y="560457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n w="11430"/>
                <a:solidFill>
                  <a:srgbClr val="00B050"/>
                </a:solidFill>
                <a:latin typeface="+mn-lt"/>
                <a:cs typeface="+mn-cs"/>
              </a:rPr>
              <a:t>কারিগরি</a:t>
            </a:r>
            <a:r>
              <a:rPr lang="en-US" sz="2000" b="1" dirty="0">
                <a:ln w="11430"/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000" b="1" dirty="0" err="1">
                <a:ln w="11430"/>
                <a:solidFill>
                  <a:srgbClr val="00B050"/>
                </a:solidFill>
                <a:latin typeface="+mn-lt"/>
                <a:cs typeface="+mn-cs"/>
              </a:rPr>
              <a:t>শিক্ষা</a:t>
            </a:r>
            <a:r>
              <a:rPr lang="en-US" sz="2000" b="1" dirty="0">
                <a:ln w="11430"/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000" b="1" dirty="0" err="1">
                <a:ln w="11430"/>
                <a:solidFill>
                  <a:srgbClr val="00B050"/>
                </a:solidFill>
                <a:latin typeface="+mn-lt"/>
                <a:cs typeface="+mn-cs"/>
              </a:rPr>
              <a:t>নিয়ে</a:t>
            </a:r>
            <a:r>
              <a:rPr lang="en-US" sz="2000" b="1" dirty="0">
                <a:ln w="11430"/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000" b="1" dirty="0" err="1">
                <a:ln w="11430"/>
                <a:solidFill>
                  <a:srgbClr val="00B050"/>
                </a:solidFill>
                <a:latin typeface="+mn-lt"/>
                <a:cs typeface="+mn-cs"/>
              </a:rPr>
              <a:t>গড়ব</a:t>
            </a:r>
            <a:r>
              <a:rPr lang="en-US" sz="2000" b="1" dirty="0">
                <a:ln w="11430"/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000" b="1" dirty="0" err="1" smtClean="0">
                <a:ln w="11430"/>
                <a:solidFill>
                  <a:srgbClr val="00B050"/>
                </a:solidFill>
                <a:latin typeface="+mn-lt"/>
                <a:cs typeface="+mn-cs"/>
              </a:rPr>
              <a:t>দেশ</a:t>
            </a:r>
            <a:endParaRPr lang="en-US" sz="2000" b="1" dirty="0" smtClean="0">
              <a:ln w="11430"/>
              <a:solidFill>
                <a:srgbClr val="00B05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ln w="11430"/>
                <a:solidFill>
                  <a:srgbClr val="FF0000"/>
                </a:solidFill>
                <a:latin typeface="+mn-lt"/>
                <a:cs typeface="+mn-cs"/>
              </a:rPr>
              <a:t>শেখ</a:t>
            </a:r>
            <a:r>
              <a:rPr lang="en-US" sz="2000" b="1" dirty="0" smtClean="0">
                <a:ln w="11430"/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000" b="1" dirty="0" err="1" smtClean="0">
                <a:ln w="11430"/>
                <a:solidFill>
                  <a:srgbClr val="FF0000"/>
                </a:solidFill>
                <a:latin typeface="+mn-lt"/>
                <a:cs typeface="+mn-cs"/>
              </a:rPr>
              <a:t>হাসিনার</a:t>
            </a:r>
            <a:r>
              <a:rPr lang="en-US" sz="2000" b="1" dirty="0" smtClean="0">
                <a:ln w="11430"/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000" b="1" dirty="0" err="1" smtClean="0">
                <a:ln w="11430"/>
                <a:solidFill>
                  <a:srgbClr val="FF0000"/>
                </a:solidFill>
                <a:latin typeface="+mn-lt"/>
                <a:cs typeface="+mn-cs"/>
              </a:rPr>
              <a:t>বাংলাদেশ</a:t>
            </a:r>
            <a:endParaRPr lang="en-US" sz="4400" b="1" dirty="0">
              <a:ln w="11430"/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3685"/>
            <a:ext cx="12192000" cy="375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79772044"/>
              </p:ext>
            </p:extLst>
          </p:nvPr>
        </p:nvGraphicFramePr>
        <p:xfrm>
          <a:off x="727357" y="914400"/>
          <a:ext cx="10504063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3" descr="E:\Zahid Eng\Solar\bangladesh-technical-education-board-logo-D5B8B5732F-seeklogo.com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57600" y="108439"/>
            <a:ext cx="1143000" cy="131884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6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16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2192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95400" y="914400"/>
            <a:ext cx="9067800" cy="26468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SG" sz="16600" b="1" dirty="0" err="1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SG" sz="16600" b="1" dirty="0" err="1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en-SG" sz="16600" b="1" dirty="0" err="1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16600" b="1" dirty="0" err="1">
                <a:ln w="0">
                  <a:noFill/>
                </a:ln>
                <a:solidFill>
                  <a:srgbClr val="00B05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6600" dirty="0">
              <a:ln w="0">
                <a:noFill/>
              </a:ln>
              <a:solidFill>
                <a:srgbClr val="00B05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23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2581"/>
            <a:ext cx="12201525" cy="2965419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180B41D-0D28-48F5-841E-130701602C71}"/>
              </a:ext>
            </a:extLst>
          </p:cNvPr>
          <p:cNvGrpSpPr/>
          <p:nvPr/>
        </p:nvGrpSpPr>
        <p:grpSpPr>
          <a:xfrm>
            <a:off x="-40571" y="-190493"/>
            <a:ext cx="12242096" cy="7048493"/>
            <a:chOff x="211013" y="211014"/>
            <a:chExt cx="11732459" cy="6499275"/>
          </a:xfrm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80A80F41-15F1-485B-B32F-4BB1C55D571B}"/>
                </a:ext>
              </a:extLst>
            </p:cNvPr>
            <p:cNvSpPr/>
            <p:nvPr/>
          </p:nvSpPr>
          <p:spPr>
            <a:xfrm>
              <a:off x="211015" y="211015"/>
              <a:ext cx="11732456" cy="6499274"/>
            </a:xfrm>
            <a:prstGeom prst="frame">
              <a:avLst>
                <a:gd name="adj1" fmla="val 4275"/>
              </a:avLst>
            </a:prstGeom>
            <a:pattFill prst="solidDmnd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18BB08-76D3-4D43-829D-EADC54CAFAD0}"/>
                </a:ext>
              </a:extLst>
            </p:cNvPr>
            <p:cNvSpPr/>
            <p:nvPr/>
          </p:nvSpPr>
          <p:spPr>
            <a:xfrm>
              <a:off x="576775" y="521323"/>
              <a:ext cx="11048782" cy="587947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2BFF8B98-4BBA-4AC2-A4A5-0FB0A01D7248}"/>
                </a:ext>
              </a:extLst>
            </p:cNvPr>
            <p:cNvSpPr/>
            <p:nvPr/>
          </p:nvSpPr>
          <p:spPr>
            <a:xfrm>
              <a:off x="211015" y="211015"/>
              <a:ext cx="2813539" cy="2504050"/>
            </a:xfrm>
            <a:custGeom>
              <a:avLst/>
              <a:gdLst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2813539 w 2813539"/>
                <a:gd name="connsiteY2" fmla="*/ 2504050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168812 w 2813539"/>
                <a:gd name="connsiteY2" fmla="*/ 1125417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39" h="2504050">
                  <a:moveTo>
                    <a:pt x="0" y="0"/>
                  </a:moveTo>
                  <a:lnTo>
                    <a:pt x="2813539" y="0"/>
                  </a:lnTo>
                  <a:cubicBezTo>
                    <a:pt x="2011680" y="806548"/>
                    <a:pt x="2363372" y="-1073832"/>
                    <a:pt x="168812" y="1125417"/>
                  </a:cubicBezTo>
                  <a:cubicBezTo>
                    <a:pt x="-9379" y="1139484"/>
                    <a:pt x="135988" y="2475915"/>
                    <a:pt x="0" y="2504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1A6F3EC2-2C16-471C-B9FE-EB93A61E134F}"/>
                </a:ext>
              </a:extLst>
            </p:cNvPr>
            <p:cNvSpPr/>
            <p:nvPr/>
          </p:nvSpPr>
          <p:spPr>
            <a:xfrm rot="10800000">
              <a:off x="9129932" y="4206238"/>
              <a:ext cx="2813539" cy="2504050"/>
            </a:xfrm>
            <a:custGeom>
              <a:avLst/>
              <a:gdLst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2813539 w 2813539"/>
                <a:gd name="connsiteY2" fmla="*/ 2504050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168812 w 2813539"/>
                <a:gd name="connsiteY2" fmla="*/ 1125417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39" h="2504050">
                  <a:moveTo>
                    <a:pt x="0" y="0"/>
                  </a:moveTo>
                  <a:lnTo>
                    <a:pt x="2813539" y="0"/>
                  </a:lnTo>
                  <a:cubicBezTo>
                    <a:pt x="2011680" y="806548"/>
                    <a:pt x="2363372" y="-1073832"/>
                    <a:pt x="168812" y="1125417"/>
                  </a:cubicBezTo>
                  <a:cubicBezTo>
                    <a:pt x="-9379" y="1139484"/>
                    <a:pt x="135988" y="2475915"/>
                    <a:pt x="0" y="2504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59B69CA3-7CA9-4EA1-A36A-7826495BBBDA}"/>
                </a:ext>
              </a:extLst>
            </p:cNvPr>
            <p:cNvSpPr/>
            <p:nvPr/>
          </p:nvSpPr>
          <p:spPr>
            <a:xfrm rot="16200000">
              <a:off x="70338" y="4037423"/>
              <a:ext cx="2813540" cy="2532189"/>
            </a:xfrm>
            <a:custGeom>
              <a:avLst/>
              <a:gdLst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2813539 w 2813539"/>
                <a:gd name="connsiteY2" fmla="*/ 2504050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168812 w 2813539"/>
                <a:gd name="connsiteY2" fmla="*/ 1125417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39" h="2504050">
                  <a:moveTo>
                    <a:pt x="0" y="0"/>
                  </a:moveTo>
                  <a:lnTo>
                    <a:pt x="2813539" y="0"/>
                  </a:lnTo>
                  <a:cubicBezTo>
                    <a:pt x="2011680" y="806548"/>
                    <a:pt x="2363372" y="-1073832"/>
                    <a:pt x="168812" y="1125417"/>
                  </a:cubicBezTo>
                  <a:cubicBezTo>
                    <a:pt x="-9379" y="1139484"/>
                    <a:pt x="135988" y="2475915"/>
                    <a:pt x="0" y="2504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AD18C526-D1CA-4BDE-98B7-039955D9F3A0}"/>
                </a:ext>
              </a:extLst>
            </p:cNvPr>
            <p:cNvSpPr/>
            <p:nvPr/>
          </p:nvSpPr>
          <p:spPr>
            <a:xfrm rot="5400000">
              <a:off x="9284677" y="365759"/>
              <a:ext cx="2813539" cy="2504050"/>
            </a:xfrm>
            <a:custGeom>
              <a:avLst/>
              <a:gdLst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2813539 w 2813539"/>
                <a:gd name="connsiteY2" fmla="*/ 2504050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168812 w 2813539"/>
                <a:gd name="connsiteY2" fmla="*/ 1125417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39" h="2504050">
                  <a:moveTo>
                    <a:pt x="0" y="0"/>
                  </a:moveTo>
                  <a:lnTo>
                    <a:pt x="2813539" y="0"/>
                  </a:lnTo>
                  <a:cubicBezTo>
                    <a:pt x="2011680" y="806548"/>
                    <a:pt x="2363372" y="-1073832"/>
                    <a:pt x="168812" y="1125417"/>
                  </a:cubicBezTo>
                  <a:cubicBezTo>
                    <a:pt x="-9379" y="1139484"/>
                    <a:pt x="135988" y="2475915"/>
                    <a:pt x="0" y="2504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913881" y="738401"/>
            <a:ext cx="2468959" cy="923330"/>
          </a:xfrm>
          <a:prstGeom prst="rect">
            <a:avLst/>
          </a:prstGeom>
          <a:gradFill flip="none" rotWithShape="1">
            <a:gsLst>
              <a:gs pos="54000">
                <a:srgbClr val="00B0F0"/>
              </a:gs>
              <a:gs pos="20000">
                <a:srgbClr val="FFC000"/>
              </a:gs>
              <a:gs pos="89000">
                <a:srgbClr val="99CC00"/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n w="19050">
                  <a:solidFill>
                    <a:srgbClr val="D39664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en-US" sz="5400" b="1" dirty="0" err="1">
                <a:ln w="19050">
                  <a:solidFill>
                    <a:srgbClr val="D39664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traiOMJ" panose="00000400000000000000" pitchFamily="2" charset="0"/>
                <a:cs typeface="AtraiOMJ" panose="00000400000000000000" pitchFamily="2" charset="0"/>
              </a:rPr>
              <a:t>পরিচিতি</a:t>
            </a:r>
            <a:endParaRPr lang="en-US" sz="5400" b="1" dirty="0">
              <a:ln w="19050">
                <a:solidFill>
                  <a:srgbClr val="D39664"/>
                </a:solidFill>
                <a:prstDash val="solid"/>
              </a:ln>
              <a:solidFill>
                <a:srgbClr val="0000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0477" y="4681400"/>
            <a:ext cx="5019685" cy="52322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শ্রেণী</a:t>
            </a:r>
            <a:r>
              <a:rPr lang="en-US" sz="2800" b="1" dirty="0" smtClean="0"/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নবম</a:t>
            </a:r>
            <a:endParaRPr lang="bn-BD" sz="28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56305" y="5429195"/>
            <a:ext cx="5019685" cy="523220"/>
          </a:xfrm>
          <a:prstGeom prst="rect">
            <a:avLst/>
          </a:prstGeom>
          <a:solidFill>
            <a:srgbClr val="7030A0"/>
          </a:solidFill>
          <a:ln>
            <a:noFill/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অধ্যায়</a:t>
            </a:r>
            <a:r>
              <a:rPr lang="en-US" sz="2800" b="1" dirty="0" smtClean="0">
                <a:solidFill>
                  <a:srgbClr val="FFFF00"/>
                </a:solidFill>
              </a:rPr>
              <a:t>: ৩</a:t>
            </a:r>
            <a:endParaRPr lang="en-US" sz="28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FFFF00"/>
              </a:solidFill>
              <a:cs typeface="Narkisim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56304" y="3048455"/>
            <a:ext cx="5019685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বিষয়</a:t>
            </a:r>
            <a:r>
              <a:rPr lang="en-US" sz="2400" b="1" dirty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:</a:t>
            </a:r>
            <a:r>
              <a:rPr lang="en-US" sz="2000" b="1" dirty="0" err="1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2000" b="1" dirty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ইলেকট্রিক্যাল</a:t>
            </a:r>
            <a:endParaRPr lang="en-US" sz="2000" b="1" dirty="0">
              <a:solidFill>
                <a:srgbClr val="00206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ওয়ার্কস</a:t>
            </a:r>
            <a:r>
              <a:rPr lang="en-US" sz="20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১</a:t>
            </a:r>
            <a:endParaRPr lang="en-US" sz="20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002060"/>
              </a:solidFill>
              <a:cs typeface="Narkisi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56305" y="3954113"/>
            <a:ext cx="5045593" cy="615553"/>
          </a:xfrm>
          <a:prstGeom prst="rect">
            <a:avLst/>
          </a:prstGeom>
          <a:solidFill>
            <a:srgbClr val="002060"/>
          </a:solidFill>
          <a:ln>
            <a:noFill/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 err="1">
                <a:solidFill>
                  <a:srgbClr val="FFFF00"/>
                </a:solidFill>
              </a:rPr>
              <a:t>পাঠ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  <a:r>
              <a:rPr lang="bn-BD" sz="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ইলেকট্রিশিয়ানের হ্যান্ড টূলস</a:t>
            </a:r>
            <a:endParaRPr lang="en-US" sz="1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en-US" sz="1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endParaRPr lang="bn-BD" sz="1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50" y="609712"/>
            <a:ext cx="1850738" cy="2095719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661131" y="3193542"/>
            <a:ext cx="4802282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as-IN" sz="3600" b="1" dirty="0">
                <a:solidFill>
                  <a:srgbClr val="002060"/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মোঃ আব্দুল্লাহ-আল-মামুন</a:t>
            </a:r>
            <a:endParaRPr lang="en-US" sz="3600" b="1" dirty="0">
              <a:solidFill>
                <a:srgbClr val="002060"/>
              </a:solidFill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69258" y="2494290"/>
            <a:ext cx="5019685" cy="4131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5771" lvl="1"/>
            <a:r>
              <a:rPr lang="en-US" sz="2400" b="1" dirty="0" err="1">
                <a:ln w="635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এস.এস.সি</a:t>
            </a:r>
            <a:r>
              <a:rPr lang="en-US" sz="2400" b="1" dirty="0">
                <a:ln w="635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400" b="1" dirty="0" err="1">
                <a:ln w="635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ভোকেশনাল</a:t>
            </a:r>
            <a:endParaRPr lang="bn-BD" sz="2000" b="1" dirty="0">
              <a:ln w="635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latin typeface="BurigangaSushreeMJ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1131" y="4204408"/>
            <a:ext cx="480228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BD" sz="1600" b="1" dirty="0">
                <a:ln/>
                <a:solidFill>
                  <a:srgbClr val="002060"/>
                </a:solidFill>
                <a:latin typeface="SutonnyXMJ" pitchFamily="2" charset="0"/>
                <a:cs typeface="NikoshBAN" panose="02000000000000000000" pitchFamily="2" charset="0"/>
              </a:rPr>
              <a:t>ফলেয়া চাঁদকাটি অগ্রণী মাধ্যমিক বিদ্যালয়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1131" y="5005958"/>
            <a:ext cx="4802282" cy="369332"/>
          </a:xfrm>
          <a:prstGeom prst="rect">
            <a:avLst/>
          </a:prstGeom>
          <a:solidFill>
            <a:srgbClr val="9933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-mail</a:t>
            </a:r>
            <a:r>
              <a:rPr lang="en-US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</a:t>
            </a:r>
            <a:r>
              <a:rPr lang="bn-BD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ma.almamun33@gmail.com</a:t>
            </a:r>
            <a:endParaRPr lang="en-US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63" y="273407"/>
            <a:ext cx="2427670" cy="2093515"/>
          </a:xfrm>
          <a:prstGeom prst="roundRect">
            <a:avLst>
              <a:gd name="adj" fmla="val 2656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9" name="Picture 3" descr="E:\Zahid Eng\Solar\bangladesh-technical-education-board-logo-D5B8B5732F-seeklogo.com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9180" y="894707"/>
            <a:ext cx="1122680" cy="1295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4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52400"/>
            <a:ext cx="4648200" cy="838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bn-BD" sz="4400" b="1" dirty="0">
                <a:solidFill>
                  <a:srgbClr val="1EE70F"/>
                </a:solidFill>
                <a:latin typeface="Arial Black" pitchFamily="34" charset="0"/>
              </a:rPr>
              <a:t>পূর্ব জ্ঞান যাচাই</a:t>
            </a:r>
            <a:endParaRPr lang="en-US" sz="4400" b="1" dirty="0">
              <a:solidFill>
                <a:srgbClr val="1EE70F"/>
              </a:solidFill>
              <a:latin typeface="Arial Black" pitchFamily="34" charset="0"/>
            </a:endParaRPr>
          </a:p>
        </p:txBody>
      </p:sp>
      <p:pic>
        <p:nvPicPr>
          <p:cNvPr id="8" name="Picture 7" descr="hardware-tools-accessories-500x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47700"/>
            <a:ext cx="9220200" cy="5031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Tm="445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5 -0.01666 L 5E-6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28600"/>
            <a:ext cx="4191000" cy="990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err="1" smtClean="0">
                <a:solidFill>
                  <a:srgbClr val="1EE70F"/>
                </a:solidFill>
                <a:latin typeface="Arial Black" pitchFamily="34" charset="0"/>
                <a:cs typeface="ArhialkhanAMJ" pitchFamily="2" charset="0"/>
              </a:rPr>
              <a:t>পাঠ</a:t>
            </a:r>
            <a:r>
              <a:rPr lang="en-US" b="1" dirty="0" smtClean="0">
                <a:solidFill>
                  <a:srgbClr val="1EE70F"/>
                </a:solidFill>
                <a:latin typeface="Arial Black" pitchFamily="34" charset="0"/>
                <a:cs typeface="ArhialkhanAMJ" pitchFamily="2" charset="0"/>
              </a:rPr>
              <a:t> </a:t>
            </a:r>
            <a:r>
              <a:rPr lang="en-US" b="1" dirty="0" err="1" smtClean="0">
                <a:solidFill>
                  <a:srgbClr val="1EE70F"/>
                </a:solidFill>
                <a:latin typeface="Arial Black" pitchFamily="34" charset="0"/>
                <a:cs typeface="ArhialkhanAMJ" pitchFamily="2" charset="0"/>
              </a:rPr>
              <a:t>ঘোষনা</a:t>
            </a:r>
            <a:endParaRPr lang="en-US" b="1" dirty="0">
              <a:solidFill>
                <a:srgbClr val="1EE70F"/>
              </a:solidFill>
              <a:latin typeface="Arial Black" pitchFamily="34" charset="0"/>
              <a:cs typeface="ArhialkhanAMJ" pitchFamily="2" charset="0"/>
            </a:endParaRPr>
          </a:p>
        </p:txBody>
      </p:sp>
      <p:pic>
        <p:nvPicPr>
          <p:cNvPr id="7" name="Picture 6" descr="Claw-hamm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352702"/>
            <a:ext cx="2971800" cy="1400358"/>
          </a:xfrm>
          <a:prstGeom prst="rect">
            <a:avLst/>
          </a:prstGeom>
        </p:spPr>
      </p:pic>
      <p:pic>
        <p:nvPicPr>
          <p:cNvPr id="8" name="Picture 7" descr="Dri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352702"/>
            <a:ext cx="2827020" cy="1409700"/>
          </a:xfrm>
          <a:prstGeom prst="rect">
            <a:avLst/>
          </a:prstGeom>
        </p:spPr>
      </p:pic>
      <p:pic>
        <p:nvPicPr>
          <p:cNvPr id="9" name="Picture 8" descr="Mall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343360"/>
            <a:ext cx="2667000" cy="1409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44506" y="1371600"/>
            <a:ext cx="8242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FF1D1D"/>
                </a:solidFill>
              </a:rPr>
              <a:t>ইলেকট্রিশিয়ানের হ্যান্ড </a:t>
            </a:r>
            <a:r>
              <a:rPr lang="bn-BD" sz="4400" b="1" dirty="0" smtClean="0">
                <a:solidFill>
                  <a:srgbClr val="FF1D1D"/>
                </a:solidFill>
              </a:rPr>
              <a:t>টূলস</a:t>
            </a:r>
            <a:endParaRPr lang="en-US" sz="4400" b="1" dirty="0">
              <a:solidFill>
                <a:srgbClr val="FF1D1D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3685"/>
            <a:ext cx="12192000" cy="375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320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719208542"/>
              </p:ext>
            </p:extLst>
          </p:nvPr>
        </p:nvGraphicFramePr>
        <p:xfrm>
          <a:off x="76200" y="0"/>
          <a:ext cx="2514600" cy="198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68346053"/>
              </p:ext>
            </p:extLst>
          </p:nvPr>
        </p:nvGraphicFramePr>
        <p:xfrm>
          <a:off x="2198136" y="838200"/>
          <a:ext cx="9410700" cy="1466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204247157"/>
              </p:ext>
            </p:extLst>
          </p:nvPr>
        </p:nvGraphicFramePr>
        <p:xfrm>
          <a:off x="1916662" y="2180075"/>
          <a:ext cx="9665737" cy="280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0900"/>
            <a:ext cx="12192000" cy="251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433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38862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বিশ্লেষণ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ri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093953"/>
            <a:ext cx="4191000" cy="2422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33400" y="1447800"/>
            <a:ext cx="10972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ড্রিল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ড্রিল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কাটিয়া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সরঞ্জাম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সংযুক্তি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ড্রাইভিং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সরঞ্জাম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সংযুক্তি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সজ্জিত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সরঞ্জাম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ড্রিল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ড্রাইভার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বোরিং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গর্তগুলির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200" b="1" dirty="0">
              <a:solidFill>
                <a:srgbClr val="1EE70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895600"/>
            <a:ext cx="12192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95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Mall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1371600"/>
            <a:ext cx="29718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381000"/>
            <a:ext cx="3352800" cy="1143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anchor="ctr">
            <a:normAutofit fontScale="92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4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পাঠ বিশ্লেষণ</a:t>
            </a:r>
            <a:endParaRPr lang="en-US" sz="44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1430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EE70F"/>
                </a:solidFill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হাতুড়ি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হাতিয়ার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প্রান্তযুক্ত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টুকরোযুক্ত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হ্যান্ডেলের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জিনিসগুলিতে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আঘাতের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US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়</a:t>
            </a:r>
            <a:r>
              <a:rPr lang="bn-BD" sz="32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1EE70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2192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35052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4400" b="1" dirty="0" smtClean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জো</a:t>
            </a:r>
            <a:r>
              <a:rPr lang="en-US" sz="4400" b="1" dirty="0" err="1" smtClean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ড়া</a:t>
            </a:r>
            <a:r>
              <a:rPr lang="bn-BD" sz="4400" b="1" dirty="0" smtClean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bn-BD" sz="4400" b="1" dirty="0">
                <a:solidFill>
                  <a:srgbClr val="1EE70F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rgbClr val="1EE70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914400"/>
            <a:ext cx="9144000" cy="3505200"/>
          </a:xfrm>
        </p:spPr>
        <p:txBody>
          <a:bodyPr>
            <a:normAutofit/>
          </a:bodyPr>
          <a:lstStyle/>
          <a:p>
            <a:pPr>
              <a:buNone/>
            </a:pPr>
            <a:endParaRPr lang="bn-BD" dirty="0" smtClean="0"/>
          </a:p>
          <a:p>
            <a:pPr>
              <a:buNone/>
            </a:pPr>
            <a:r>
              <a:rPr lang="bn-BD" sz="4400" b="1" dirty="0" smtClean="0">
                <a:solidFill>
                  <a:srgbClr val="FF1D1D"/>
                </a:solidFill>
                <a:latin typeface="NikoshBAN" pitchFamily="2" charset="0"/>
                <a:cs typeface="NikoshBAN" pitchFamily="2" charset="0"/>
              </a:rPr>
              <a:t>ইলেকট্রিশিয়ানের </a:t>
            </a:r>
            <a:r>
              <a:rPr lang="bn-BD" sz="4400" b="1" dirty="0">
                <a:solidFill>
                  <a:srgbClr val="FF1D1D"/>
                </a:solidFill>
                <a:latin typeface="NikoshBAN" pitchFamily="2" charset="0"/>
                <a:cs typeface="NikoshBAN" pitchFamily="2" charset="0"/>
              </a:rPr>
              <a:t>হ্যান্ড </a:t>
            </a:r>
            <a:r>
              <a:rPr lang="bn-BD" sz="4400" b="1" dirty="0" smtClean="0">
                <a:solidFill>
                  <a:srgbClr val="FF1D1D"/>
                </a:solidFill>
                <a:latin typeface="NikoshBAN" pitchFamily="2" charset="0"/>
                <a:cs typeface="NikoshBAN" pitchFamily="2" charset="0"/>
              </a:rPr>
              <a:t>টূলস</a:t>
            </a:r>
            <a:r>
              <a:rPr lang="en-US" sz="4400" b="1" dirty="0" smtClean="0">
                <a:solidFill>
                  <a:srgbClr val="FF1D1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1D1D"/>
                </a:solidFill>
                <a:latin typeface="NikoshBAN" pitchFamily="2" charset="0"/>
                <a:cs typeface="NikoshBAN" pitchFamily="2" charset="0"/>
              </a:rPr>
              <a:t>শনাক্ত </a:t>
            </a:r>
            <a:r>
              <a:rPr lang="bn-BD" sz="4400" b="1" dirty="0">
                <a:solidFill>
                  <a:srgbClr val="FF1D1D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en-US" sz="4400" b="1" dirty="0">
              <a:solidFill>
                <a:srgbClr val="FF1D1D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Arial Black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2192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387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err="1">
                <a:solidFill>
                  <a:srgbClr val="FF1D1D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>
                <a:solidFill>
                  <a:srgbClr val="FF1D1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1D1D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rgbClr val="FF1D1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10515600" cy="2743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bn-BD" sz="4000" dirty="0"/>
          </a:p>
          <a:p>
            <a:pPr>
              <a:buNone/>
            </a:pPr>
            <a:r>
              <a:rPr lang="bn-BD" sz="4000" dirty="0"/>
              <a:t> </a:t>
            </a:r>
            <a:r>
              <a:rPr lang="bn-BD" sz="4000" b="1" dirty="0">
                <a:solidFill>
                  <a:srgbClr val="1CDAD5"/>
                </a:solidFill>
              </a:rPr>
              <a:t>৫টি ইলেকট্রিশিয়ানের হ্যান্ড টূলস </a:t>
            </a:r>
            <a:r>
              <a:rPr lang="en-US" sz="4000" b="1" dirty="0" err="1">
                <a:solidFill>
                  <a:srgbClr val="1CDAD5"/>
                </a:solidFill>
                <a:latin typeface="Arial Black" pitchFamily="34" charset="0"/>
              </a:rPr>
              <a:t>আঁক</a:t>
            </a:r>
            <a:r>
              <a:rPr lang="en-US" sz="4000" b="1" dirty="0" smtClean="0">
                <a:solidFill>
                  <a:srgbClr val="1CDAD5"/>
                </a:solidFill>
                <a:latin typeface="Arial Black" pitchFamily="34" charset="0"/>
              </a:rPr>
              <a:t>।</a:t>
            </a:r>
            <a:endParaRPr lang="bn-BD" sz="4000" b="1" dirty="0">
              <a:solidFill>
                <a:srgbClr val="1CDAD5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n-US" sz="4000" dirty="0"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2192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38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3|1.6|1.9|2.2|2.9|2|2.1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2.7|2.8|2.8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8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|2.8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500</TotalTime>
  <Words>132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ArhialkhanAMJ</vt:lpstr>
      <vt:lpstr>Arial</vt:lpstr>
      <vt:lpstr>Arial Black</vt:lpstr>
      <vt:lpstr>AtraiOMJ</vt:lpstr>
      <vt:lpstr>Bodoni MT Black</vt:lpstr>
      <vt:lpstr>BurigangaSushreeMJ</vt:lpstr>
      <vt:lpstr>Calibri</vt:lpstr>
      <vt:lpstr>Calibri Light</vt:lpstr>
      <vt:lpstr>Narkisim</vt:lpstr>
      <vt:lpstr>NikoshBAN</vt:lpstr>
      <vt:lpstr>SutonnyXMJ</vt:lpstr>
      <vt:lpstr>Times New Roman</vt:lpstr>
      <vt:lpstr>Vrinda</vt:lpstr>
      <vt:lpstr>Celestial</vt:lpstr>
      <vt:lpstr>PowerPoint Presentation</vt:lpstr>
      <vt:lpstr>PowerPoint Presentation</vt:lpstr>
      <vt:lpstr>পূর্ব জ্ঞান যাচাই</vt:lpstr>
      <vt:lpstr>পাঠ ঘোষনা</vt:lpstr>
      <vt:lpstr>PowerPoint Presentation</vt:lpstr>
      <vt:lpstr>পাঠ বিশ্লেষণ</vt:lpstr>
      <vt:lpstr>PowerPoint Presentation</vt:lpstr>
      <vt:lpstr>জোড়ায় কাজ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</dc:title>
  <dc:creator>Pc-Net</dc:creator>
  <cp:lastModifiedBy>WALTON</cp:lastModifiedBy>
  <cp:revision>72</cp:revision>
  <dcterms:created xsi:type="dcterms:W3CDTF">2021-07-02T07:45:01Z</dcterms:created>
  <dcterms:modified xsi:type="dcterms:W3CDTF">2023-01-15T07:14:39Z</dcterms:modified>
</cp:coreProperties>
</file>