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8" r:id="rId2"/>
    <p:sldId id="258" r:id="rId3"/>
    <p:sldId id="362" r:id="rId4"/>
    <p:sldId id="363" r:id="rId5"/>
    <p:sldId id="361" r:id="rId6"/>
    <p:sldId id="341" r:id="rId7"/>
    <p:sldId id="342" r:id="rId8"/>
    <p:sldId id="343" r:id="rId9"/>
    <p:sldId id="344" r:id="rId10"/>
    <p:sldId id="345" r:id="rId11"/>
    <p:sldId id="365" r:id="rId12"/>
    <p:sldId id="350" r:id="rId13"/>
    <p:sldId id="369" r:id="rId14"/>
    <p:sldId id="370" r:id="rId15"/>
    <p:sldId id="368" r:id="rId16"/>
    <p:sldId id="353" r:id="rId17"/>
    <p:sldId id="354" r:id="rId18"/>
    <p:sldId id="355" r:id="rId19"/>
    <p:sldId id="356" r:id="rId20"/>
    <p:sldId id="371" r:id="rId21"/>
    <p:sldId id="373" r:id="rId22"/>
    <p:sldId id="372" r:id="rId23"/>
    <p:sldId id="374" r:id="rId24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464" y="-252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57950-726C-4E0F-A2BF-3738FD86CC2B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48264-C62B-4263-AE10-AF1A9E58E6BB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চালক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2B70D86-29A4-4EC8-ABA9-B51231D605D8}" type="parTrans" cxnId="{8C1E0B54-131B-444C-8B8D-8E09E65DC20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F3F3CC-0267-46E1-91E8-AE999DBF6D32}" type="sibTrans" cxnId="{8C1E0B54-131B-444C-8B8D-8E09E65DC20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6827D4-6BE2-4C08-A3F1-92AB8BE4091C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ট্রাফিক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পুলিশ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7951AEB-63DB-4304-B116-E4B4FBADECFE}" type="parTrans" cxnId="{C64AA3EF-A33B-484A-957E-8370945B83C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363D88-DFCE-410E-800F-8C971F4FDB28}" type="sibTrans" cxnId="{C64AA3EF-A33B-484A-957E-8370945B83C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17CE4B-2709-418A-B602-17737202FC8A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মালিক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15A8271-E612-40F1-8944-AFF7E01B75E1}" type="parTrans" cxnId="{99A4DF3D-098E-4F01-80EF-35A550AE647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A965B0-6ABB-4BC8-9E42-27F5A6D6CAC9}" type="sibTrans" cxnId="{99A4DF3D-098E-4F01-80EF-35A550AE647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0F490-07C4-4FD3-8277-6ED3144E1833}">
      <dgm:prSet phldrT="[Text]"/>
      <dgm:spPr/>
      <dgm:t>
        <a:bodyPr/>
        <a:lstStyle/>
        <a:p>
          <a:pPr algn="r"/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সড়কের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ত্রুটি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দুর্বলতা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EC5D2A6-B21B-451C-9A3D-84760F0851AD}" type="parTrans" cxnId="{D092D62F-D637-4EEE-B650-1A75EC98CB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87A592-E0C8-475B-BFC9-1E2B2F792045}" type="sibTrans" cxnId="{D092D62F-D637-4EEE-B650-1A75EC98CB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377A12-B981-4A1A-BD72-33ED0F57BF13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সড়ক কেন্দ্রিক ঘটনা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3D3D01E-F8E7-42EB-BDE1-2E827EC74C6F}" type="parTrans" cxnId="{FCC1554B-21BD-4392-818F-28E074471A4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C1AE6E-B8EE-4684-868E-E67F15A7581D}" type="sibTrans" cxnId="{FCC1554B-21BD-4392-818F-28E074471A4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7A88A6-3222-4F92-AE5A-579517D5629E}" type="pres">
      <dgm:prSet presAssocID="{D1257950-726C-4E0F-A2BF-3738FD86CC2B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659C4E98-C56C-4B6E-AE32-5FA74CAF038D}" type="pres">
      <dgm:prSet presAssocID="{D1257950-726C-4E0F-A2BF-3738FD86CC2B}" presName="arrowNode" presStyleLbl="node1" presStyleIdx="0" presStyleCnt="1" custLinFactNeighborX="8153" custLinFactNeighborY="0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1205FE40-0C7E-4D6F-AF92-467ECD571E8F}" type="pres">
      <dgm:prSet presAssocID="{4FA48264-C62B-4263-AE10-AF1A9E58E6BB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37BBD-7D99-423C-A1F2-FF3DC13377E6}" type="pres">
      <dgm:prSet presAssocID="{6A6827D4-6BE2-4C08-A3F1-92AB8BE4091C}" presName="txNode2" presStyleLbl="revTx" presStyleIdx="1" presStyleCnt="5" custScaleY="97406" custLinFactNeighborX="-2588" custLinFactNeighborY="-68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5244D-ABF0-481E-91D7-C7CEABB75C08}" type="pres">
      <dgm:prSet presAssocID="{92363D88-DFCE-410E-800F-8C971F4FDB28}" presName="dotNode2" presStyleCnt="0"/>
      <dgm:spPr/>
    </dgm:pt>
    <dgm:pt modelId="{5B9D0C3E-FF3C-45CC-A598-832C3C4E699A}" type="pres">
      <dgm:prSet presAssocID="{92363D88-DFCE-410E-800F-8C971F4FDB28}" presName="dotRepeatNode" presStyleLbl="fgShp" presStyleIdx="0" presStyleCnt="3"/>
      <dgm:spPr/>
      <dgm:t>
        <a:bodyPr/>
        <a:lstStyle/>
        <a:p>
          <a:endParaRPr lang="en-US"/>
        </a:p>
      </dgm:t>
    </dgm:pt>
    <dgm:pt modelId="{B90E4935-74FC-4DCA-A376-907FCEE9B5E6}" type="pres">
      <dgm:prSet presAssocID="{7717CE4B-2709-418A-B602-17737202FC8A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FE2EB-AE8D-4337-B23C-C52FFE8F8B10}" type="pres">
      <dgm:prSet presAssocID="{7FA965B0-6ABB-4BC8-9E42-27F5A6D6CAC9}" presName="dotNode3" presStyleCnt="0"/>
      <dgm:spPr/>
    </dgm:pt>
    <dgm:pt modelId="{46CC6A0C-D562-4B17-B92C-F594724A6B80}" type="pres">
      <dgm:prSet presAssocID="{7FA965B0-6ABB-4BC8-9E42-27F5A6D6CAC9}" presName="dotRepeatNode" presStyleLbl="fgShp" presStyleIdx="1" presStyleCnt="3"/>
      <dgm:spPr/>
      <dgm:t>
        <a:bodyPr/>
        <a:lstStyle/>
        <a:p>
          <a:endParaRPr lang="en-US"/>
        </a:p>
      </dgm:t>
    </dgm:pt>
    <dgm:pt modelId="{C3A1F731-F613-4619-B845-C98EE775D590}" type="pres">
      <dgm:prSet presAssocID="{0C70F490-07C4-4FD3-8277-6ED3144E1833}" presName="txNode4" presStyleLbl="revTx" presStyleIdx="3" presStyleCnt="5" custScaleX="171255" custLinFactNeighborX="35738" custLinFactNeighborY="-62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EF94B-AB73-466A-AF6F-7E04C79541AC}" type="pres">
      <dgm:prSet presAssocID="{D387A592-E0C8-475B-BFC9-1E2B2F792045}" presName="dotNode4" presStyleCnt="0"/>
      <dgm:spPr/>
    </dgm:pt>
    <dgm:pt modelId="{22EDD2A0-E043-49FE-A0FA-EC1876D77B1B}" type="pres">
      <dgm:prSet presAssocID="{D387A592-E0C8-475B-BFC9-1E2B2F792045}" presName="dotRepeatNode" presStyleLbl="fgShp" presStyleIdx="2" presStyleCnt="3"/>
      <dgm:spPr/>
      <dgm:t>
        <a:bodyPr/>
        <a:lstStyle/>
        <a:p>
          <a:endParaRPr lang="en-US"/>
        </a:p>
      </dgm:t>
    </dgm:pt>
    <dgm:pt modelId="{A210878E-5387-4F75-8AD9-DD41C450F153}" type="pres">
      <dgm:prSet presAssocID="{B6377A12-B981-4A1A-BD72-33ED0F57BF13}" presName="txNode5" presStyleLbl="revTx" presStyleIdx="4" presStyleCnt="5" custLinFactY="-74661" custLinFactNeighborX="-8368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2D62F-D637-4EEE-B650-1A75EC98CB89}" srcId="{D1257950-726C-4E0F-A2BF-3738FD86CC2B}" destId="{0C70F490-07C4-4FD3-8277-6ED3144E1833}" srcOrd="3" destOrd="0" parTransId="{EEC5D2A6-B21B-451C-9A3D-84760F0851AD}" sibTransId="{D387A592-E0C8-475B-BFC9-1E2B2F792045}"/>
    <dgm:cxn modelId="{C64AA3EF-A33B-484A-957E-8370945B83C6}" srcId="{D1257950-726C-4E0F-A2BF-3738FD86CC2B}" destId="{6A6827D4-6BE2-4C08-A3F1-92AB8BE4091C}" srcOrd="1" destOrd="0" parTransId="{A7951AEB-63DB-4304-B116-E4B4FBADECFE}" sibTransId="{92363D88-DFCE-410E-800F-8C971F4FDB28}"/>
    <dgm:cxn modelId="{2F5BDFF6-6754-4E1D-A315-49E53F7C0188}" type="presOf" srcId="{4FA48264-C62B-4263-AE10-AF1A9E58E6BB}" destId="{1205FE40-0C7E-4D6F-AF92-467ECD571E8F}" srcOrd="0" destOrd="0" presId="urn:microsoft.com/office/officeart/2009/3/layout/DescendingProcess"/>
    <dgm:cxn modelId="{8C1E0B54-131B-444C-8B8D-8E09E65DC20C}" srcId="{D1257950-726C-4E0F-A2BF-3738FD86CC2B}" destId="{4FA48264-C62B-4263-AE10-AF1A9E58E6BB}" srcOrd="0" destOrd="0" parTransId="{12B70D86-29A4-4EC8-ABA9-B51231D605D8}" sibTransId="{3AF3F3CC-0267-46E1-91E8-AE999DBF6D32}"/>
    <dgm:cxn modelId="{E6199C84-51F6-4F7F-9FD3-7441DA6623B4}" type="presOf" srcId="{D1257950-726C-4E0F-A2BF-3738FD86CC2B}" destId="{927A88A6-3222-4F92-AE5A-579517D5629E}" srcOrd="0" destOrd="0" presId="urn:microsoft.com/office/officeart/2009/3/layout/DescendingProcess"/>
    <dgm:cxn modelId="{3477376F-C836-4C16-81BE-B177DB822F30}" type="presOf" srcId="{6A6827D4-6BE2-4C08-A3F1-92AB8BE4091C}" destId="{B6637BBD-7D99-423C-A1F2-FF3DC13377E6}" srcOrd="0" destOrd="0" presId="urn:microsoft.com/office/officeart/2009/3/layout/DescendingProcess"/>
    <dgm:cxn modelId="{C8F28289-1BAB-41A3-874F-A0BC6287D227}" type="presOf" srcId="{B6377A12-B981-4A1A-BD72-33ED0F57BF13}" destId="{A210878E-5387-4F75-8AD9-DD41C450F153}" srcOrd="0" destOrd="0" presId="urn:microsoft.com/office/officeart/2009/3/layout/DescendingProcess"/>
    <dgm:cxn modelId="{DA59E99B-D4A5-448C-B0B4-16489C6776C7}" type="presOf" srcId="{D387A592-E0C8-475B-BFC9-1E2B2F792045}" destId="{22EDD2A0-E043-49FE-A0FA-EC1876D77B1B}" srcOrd="0" destOrd="0" presId="urn:microsoft.com/office/officeart/2009/3/layout/DescendingProcess"/>
    <dgm:cxn modelId="{E51E9D72-BE28-4CFB-AB75-907B28F44E30}" type="presOf" srcId="{7FA965B0-6ABB-4BC8-9E42-27F5A6D6CAC9}" destId="{46CC6A0C-D562-4B17-B92C-F594724A6B80}" srcOrd="0" destOrd="0" presId="urn:microsoft.com/office/officeart/2009/3/layout/DescendingProcess"/>
    <dgm:cxn modelId="{77D0E95F-4F3E-4B1C-9D3D-6A4D65B7872D}" type="presOf" srcId="{92363D88-DFCE-410E-800F-8C971F4FDB28}" destId="{5B9D0C3E-FF3C-45CC-A598-832C3C4E699A}" srcOrd="0" destOrd="0" presId="urn:microsoft.com/office/officeart/2009/3/layout/DescendingProcess"/>
    <dgm:cxn modelId="{EF930901-4D37-4C2B-BC76-71D676EA89D7}" type="presOf" srcId="{0C70F490-07C4-4FD3-8277-6ED3144E1833}" destId="{C3A1F731-F613-4619-B845-C98EE775D590}" srcOrd="0" destOrd="0" presId="urn:microsoft.com/office/officeart/2009/3/layout/DescendingProcess"/>
    <dgm:cxn modelId="{99A4DF3D-098E-4F01-80EF-35A550AE647E}" srcId="{D1257950-726C-4E0F-A2BF-3738FD86CC2B}" destId="{7717CE4B-2709-418A-B602-17737202FC8A}" srcOrd="2" destOrd="0" parTransId="{815A8271-E612-40F1-8944-AFF7E01B75E1}" sibTransId="{7FA965B0-6ABB-4BC8-9E42-27F5A6D6CAC9}"/>
    <dgm:cxn modelId="{FCC1554B-21BD-4392-818F-28E074471A41}" srcId="{D1257950-726C-4E0F-A2BF-3738FD86CC2B}" destId="{B6377A12-B981-4A1A-BD72-33ED0F57BF13}" srcOrd="4" destOrd="0" parTransId="{A3D3D01E-F8E7-42EB-BDE1-2E827EC74C6F}" sibTransId="{42C1AE6E-B8EE-4684-868E-E67F15A7581D}"/>
    <dgm:cxn modelId="{10422FD4-46B5-4808-8884-3AAEB5440FC2}" type="presOf" srcId="{7717CE4B-2709-418A-B602-17737202FC8A}" destId="{B90E4935-74FC-4DCA-A376-907FCEE9B5E6}" srcOrd="0" destOrd="0" presId="urn:microsoft.com/office/officeart/2009/3/layout/DescendingProcess"/>
    <dgm:cxn modelId="{355D9400-94F6-47F1-B371-F2BCAA843E12}" type="presParOf" srcId="{927A88A6-3222-4F92-AE5A-579517D5629E}" destId="{659C4E98-C56C-4B6E-AE32-5FA74CAF038D}" srcOrd="0" destOrd="0" presId="urn:microsoft.com/office/officeart/2009/3/layout/DescendingProcess"/>
    <dgm:cxn modelId="{D23182A1-511C-4E6D-B171-FA4F111FC860}" type="presParOf" srcId="{927A88A6-3222-4F92-AE5A-579517D5629E}" destId="{1205FE40-0C7E-4D6F-AF92-467ECD571E8F}" srcOrd="1" destOrd="0" presId="urn:microsoft.com/office/officeart/2009/3/layout/DescendingProcess"/>
    <dgm:cxn modelId="{C0B6293B-534F-4E38-B638-233A84FE4C28}" type="presParOf" srcId="{927A88A6-3222-4F92-AE5A-579517D5629E}" destId="{B6637BBD-7D99-423C-A1F2-FF3DC13377E6}" srcOrd="2" destOrd="0" presId="urn:microsoft.com/office/officeart/2009/3/layout/DescendingProcess"/>
    <dgm:cxn modelId="{E3C1DBE2-7ABD-4FD8-BA38-94269F269BE4}" type="presParOf" srcId="{927A88A6-3222-4F92-AE5A-579517D5629E}" destId="{4C65244D-ABF0-481E-91D7-C7CEABB75C08}" srcOrd="3" destOrd="0" presId="urn:microsoft.com/office/officeart/2009/3/layout/DescendingProcess"/>
    <dgm:cxn modelId="{A238E662-1908-4E3A-A373-580055333BF7}" type="presParOf" srcId="{4C65244D-ABF0-481E-91D7-C7CEABB75C08}" destId="{5B9D0C3E-FF3C-45CC-A598-832C3C4E699A}" srcOrd="0" destOrd="0" presId="urn:microsoft.com/office/officeart/2009/3/layout/DescendingProcess"/>
    <dgm:cxn modelId="{2DF897D5-DFEC-411B-BD44-2F22A8A13932}" type="presParOf" srcId="{927A88A6-3222-4F92-AE5A-579517D5629E}" destId="{B90E4935-74FC-4DCA-A376-907FCEE9B5E6}" srcOrd="4" destOrd="0" presId="urn:microsoft.com/office/officeart/2009/3/layout/DescendingProcess"/>
    <dgm:cxn modelId="{7CEBC4D7-0826-4246-8819-91203CE5B3DB}" type="presParOf" srcId="{927A88A6-3222-4F92-AE5A-579517D5629E}" destId="{190FE2EB-AE8D-4337-B23C-C52FFE8F8B10}" srcOrd="5" destOrd="0" presId="urn:microsoft.com/office/officeart/2009/3/layout/DescendingProcess"/>
    <dgm:cxn modelId="{F539809A-12F3-47C4-8674-A643E10FF0A8}" type="presParOf" srcId="{190FE2EB-AE8D-4337-B23C-C52FFE8F8B10}" destId="{46CC6A0C-D562-4B17-B92C-F594724A6B80}" srcOrd="0" destOrd="0" presId="urn:microsoft.com/office/officeart/2009/3/layout/DescendingProcess"/>
    <dgm:cxn modelId="{3F4F9B48-E1A8-4B4C-A364-B2F4D86C5B87}" type="presParOf" srcId="{927A88A6-3222-4F92-AE5A-579517D5629E}" destId="{C3A1F731-F613-4619-B845-C98EE775D590}" srcOrd="6" destOrd="0" presId="urn:microsoft.com/office/officeart/2009/3/layout/DescendingProcess"/>
    <dgm:cxn modelId="{2EEAB10C-468A-43A3-9D66-381E2493CE09}" type="presParOf" srcId="{927A88A6-3222-4F92-AE5A-579517D5629E}" destId="{C3EEF94B-AB73-466A-AF6F-7E04C79541AC}" srcOrd="7" destOrd="0" presId="urn:microsoft.com/office/officeart/2009/3/layout/DescendingProcess"/>
    <dgm:cxn modelId="{D67DF158-37D9-4409-BF0C-2F1E4EC01019}" type="presParOf" srcId="{C3EEF94B-AB73-466A-AF6F-7E04C79541AC}" destId="{22EDD2A0-E043-49FE-A0FA-EC1876D77B1B}" srcOrd="0" destOrd="0" presId="urn:microsoft.com/office/officeart/2009/3/layout/DescendingProcess"/>
    <dgm:cxn modelId="{0ECE21D5-BE99-4E11-B0C4-989695D1C62B}" type="presParOf" srcId="{927A88A6-3222-4F92-AE5A-579517D5629E}" destId="{A210878E-5387-4F75-8AD9-DD41C450F153}" srcOrd="8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CBB44-A5A8-4C12-9153-230A5E3CA5D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9A50C-A562-4EB6-A7BD-814B04ACCBF2}">
      <dgm:prSet phldrT="[Text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সড়ক দুর্ঘটনার প্রভাব 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CC0014C-07FB-4E4F-B798-D2EB3598E289}" type="parTrans" cxnId="{AF9374B6-265C-4DDC-BE08-1EAE42EE97F2}">
      <dgm:prSet/>
      <dgm:spPr/>
      <dgm:t>
        <a:bodyPr/>
        <a:lstStyle/>
        <a:p>
          <a:endParaRPr lang="en-US"/>
        </a:p>
      </dgm:t>
    </dgm:pt>
    <dgm:pt modelId="{B2AF8253-03C4-4E49-8379-EEC198B4FC1D}" type="sibTrans" cxnId="{AF9374B6-265C-4DDC-BE08-1EAE42EE97F2}">
      <dgm:prSet/>
      <dgm:spPr/>
      <dgm:t>
        <a:bodyPr/>
        <a:lstStyle/>
        <a:p>
          <a:endParaRPr lang="en-US"/>
        </a:p>
      </dgm:t>
    </dgm:pt>
    <dgm:pt modelId="{FA205932-0B98-48AE-BAE9-19C4D02387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E9915AB2-1D06-4382-9BAA-2838300BA1B7}" type="parTrans" cxnId="{FF602E3D-7E13-47A6-9557-64CDC7A75389}">
      <dgm:prSet/>
      <dgm:spPr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en-US"/>
        </a:p>
      </dgm:t>
    </dgm:pt>
    <dgm:pt modelId="{5DC0C1B3-C16C-47A9-863F-624ED0B5AA42}" type="sibTrans" cxnId="{FF602E3D-7E13-47A6-9557-64CDC7A75389}">
      <dgm:prSet/>
      <dgm:spPr/>
      <dgm:t>
        <a:bodyPr/>
        <a:lstStyle/>
        <a:p>
          <a:endParaRPr lang="en-US"/>
        </a:p>
      </dgm:t>
    </dgm:pt>
    <dgm:pt modelId="{BF7C3897-2714-4A09-88DF-0A1DAB22227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A7DCD4F0-55B5-4709-BD6B-306C800546BA}" type="parTrans" cxnId="{5B011A44-F401-4F65-871F-9C82A9289C7F}">
      <dgm:prSet/>
      <dgm:spPr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en-US"/>
        </a:p>
      </dgm:t>
    </dgm:pt>
    <dgm:pt modelId="{036F596E-9D9C-4810-8071-B8F6FA01FDDB}" type="sibTrans" cxnId="{5B011A44-F401-4F65-871F-9C82A9289C7F}">
      <dgm:prSet/>
      <dgm:spPr/>
      <dgm:t>
        <a:bodyPr/>
        <a:lstStyle/>
        <a:p>
          <a:endParaRPr lang="en-US"/>
        </a:p>
      </dgm:t>
    </dgm:pt>
    <dgm:pt modelId="{665831CA-2DC1-40F1-80CD-2C01F042050C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baseline="0" dirty="0"/>
        </a:p>
      </dgm:t>
    </dgm:pt>
    <dgm:pt modelId="{52616433-1851-4701-9A18-A4AE34463F36}" type="parTrans" cxnId="{5D8B693D-AB71-46D9-B1AD-09FCCD5DCBAC}">
      <dgm:prSet/>
      <dgm:spPr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en-US"/>
        </a:p>
      </dgm:t>
    </dgm:pt>
    <dgm:pt modelId="{CCF6ABF2-4C03-4055-A2AB-6C19E7178AC2}" type="sibTrans" cxnId="{5D8B693D-AB71-46D9-B1AD-09FCCD5DCBAC}">
      <dgm:prSet/>
      <dgm:spPr/>
      <dgm:t>
        <a:bodyPr/>
        <a:lstStyle/>
        <a:p>
          <a:endParaRPr lang="en-US"/>
        </a:p>
      </dgm:t>
    </dgm:pt>
    <dgm:pt modelId="{E0319AFF-9E3D-4FDD-9D38-775AC028868D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22C48456-F145-4C44-BCB7-4AB4F0F35242}" type="parTrans" cxnId="{CACD5E7F-3313-408E-899A-C77E416838D5}">
      <dgm:prSet/>
      <dgm:spPr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en-US"/>
        </a:p>
      </dgm:t>
    </dgm:pt>
    <dgm:pt modelId="{E2974379-38D0-4BD7-A4E0-556F9A2AECC4}" type="sibTrans" cxnId="{CACD5E7F-3313-408E-899A-C77E416838D5}">
      <dgm:prSet/>
      <dgm:spPr/>
      <dgm:t>
        <a:bodyPr/>
        <a:lstStyle/>
        <a:p>
          <a:endParaRPr lang="en-US"/>
        </a:p>
      </dgm:t>
    </dgm:pt>
    <dgm:pt modelId="{F29B7673-DE7C-4D3D-99B2-E3C60FD55FFF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threePt" dir="t">
            <a:rot lat="0" lon="0" rev="600000"/>
          </a:lightRig>
        </a:scene3d>
        <a:sp3d>
          <a:bevelT w="298450" h="25400" prst="coolSlant"/>
          <a:bevelB w="6350"/>
        </a:sp3d>
      </dgm:spPr>
      <dgm:t>
        <a:bodyPr/>
        <a:lstStyle/>
        <a:p>
          <a:endParaRPr lang="en-US" dirty="0"/>
        </a:p>
      </dgm:t>
    </dgm:pt>
    <dgm:pt modelId="{3DD311B1-AEC6-44A9-BBEC-8D6D84EBA425}" type="sibTrans" cxnId="{C00C82A2-FB4D-4389-8017-6FB1493A6D20}">
      <dgm:prSet/>
      <dgm:spPr/>
      <dgm:t>
        <a:bodyPr/>
        <a:lstStyle/>
        <a:p>
          <a:endParaRPr lang="en-US"/>
        </a:p>
      </dgm:t>
    </dgm:pt>
    <dgm:pt modelId="{D61026C3-3A14-4DF7-B9B3-BD5C05311BAB}" type="parTrans" cxnId="{C00C82A2-FB4D-4389-8017-6FB1493A6D20}">
      <dgm:prSet/>
      <dgm:spPr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endParaRPr lang="en-US"/>
        </a:p>
      </dgm:t>
    </dgm:pt>
    <dgm:pt modelId="{177F01A9-0A0B-4CE7-9501-6BDFAF24858B}" type="pres">
      <dgm:prSet presAssocID="{24ACBB44-A5A8-4C12-9153-230A5E3CA5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8D98C-C2FF-477D-8545-774BA267C384}" type="pres">
      <dgm:prSet presAssocID="{F9D9A50C-A562-4EB6-A7BD-814B04ACCBF2}" presName="centerShape" presStyleLbl="node0" presStyleIdx="0" presStyleCnt="1"/>
      <dgm:spPr/>
      <dgm:t>
        <a:bodyPr/>
        <a:lstStyle/>
        <a:p>
          <a:endParaRPr lang="en-US"/>
        </a:p>
      </dgm:t>
    </dgm:pt>
    <dgm:pt modelId="{36333CFD-290A-4B75-8661-21255DE97B9E}" type="pres">
      <dgm:prSet presAssocID="{E9915AB2-1D06-4382-9BAA-2838300BA1B7}" presName="Name9" presStyleLbl="parChTrans1D2" presStyleIdx="0" presStyleCnt="5"/>
      <dgm:spPr/>
      <dgm:t>
        <a:bodyPr/>
        <a:lstStyle/>
        <a:p>
          <a:endParaRPr lang="en-US"/>
        </a:p>
      </dgm:t>
    </dgm:pt>
    <dgm:pt modelId="{471835BF-972B-4CD2-B19E-2C9FA20350F2}" type="pres">
      <dgm:prSet presAssocID="{E9915AB2-1D06-4382-9BAA-2838300BA1B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277042C-1FD6-40BB-B842-50845F11D272}" type="pres">
      <dgm:prSet presAssocID="{FA205932-0B98-48AE-BAE9-19C4D023873E}" presName="node" presStyleLbl="node1" presStyleIdx="0" presStyleCnt="5" custScaleX="100560" custScaleY="91065" custRadScaleRad="96900" custRadScaleInc="-2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C12A0-833C-4BD7-AECB-8EB39BB90CCC}" type="pres">
      <dgm:prSet presAssocID="{D61026C3-3A14-4DF7-B9B3-BD5C05311BAB}" presName="Name9" presStyleLbl="parChTrans1D2" presStyleIdx="1" presStyleCnt="5"/>
      <dgm:spPr/>
      <dgm:t>
        <a:bodyPr/>
        <a:lstStyle/>
        <a:p>
          <a:endParaRPr lang="en-US"/>
        </a:p>
      </dgm:t>
    </dgm:pt>
    <dgm:pt modelId="{0727B1DF-4FB9-4F4E-AD27-1AE57DB2F824}" type="pres">
      <dgm:prSet presAssocID="{D61026C3-3A14-4DF7-B9B3-BD5C05311BA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356ABBE-2955-4B69-8977-698201795AE2}" type="pres">
      <dgm:prSet presAssocID="{F29B7673-DE7C-4D3D-99B2-E3C60FD55FFF}" presName="node" presStyleLbl="node1" presStyleIdx="1" presStyleCnt="5" custScaleX="95015" custScaleY="91128" custRadScaleRad="109157" custRadScaleInc="-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C34F3-3861-4383-94A4-3BEA51820CEF}" type="pres">
      <dgm:prSet presAssocID="{A7DCD4F0-55B5-4709-BD6B-306C800546BA}" presName="Name9" presStyleLbl="parChTrans1D2" presStyleIdx="2" presStyleCnt="5"/>
      <dgm:spPr/>
      <dgm:t>
        <a:bodyPr/>
        <a:lstStyle/>
        <a:p>
          <a:endParaRPr lang="en-US"/>
        </a:p>
      </dgm:t>
    </dgm:pt>
    <dgm:pt modelId="{FF8692B0-CD45-43C1-B3AE-CD99A28A6428}" type="pres">
      <dgm:prSet presAssocID="{A7DCD4F0-55B5-4709-BD6B-306C800546B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847A522-A2A4-49A0-AD11-DC7EFBB4D668}" type="pres">
      <dgm:prSet presAssocID="{BF7C3897-2714-4A09-88DF-0A1DAB222273}" presName="node" presStyleLbl="node1" presStyleIdx="2" presStyleCnt="5" custScaleX="96072" custScaleY="91017" custRadScaleRad="117529" custRadScaleInc="-55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E0E0D-21C4-4B34-B758-5D2EB5DAE80C}" type="pres">
      <dgm:prSet presAssocID="{52616433-1851-4701-9A18-A4AE34463F36}" presName="Name9" presStyleLbl="parChTrans1D2" presStyleIdx="3" presStyleCnt="5"/>
      <dgm:spPr/>
      <dgm:t>
        <a:bodyPr/>
        <a:lstStyle/>
        <a:p>
          <a:endParaRPr lang="en-US"/>
        </a:p>
      </dgm:t>
    </dgm:pt>
    <dgm:pt modelId="{775BF7FE-E15D-4B39-83DA-9A1A06E58E5B}" type="pres">
      <dgm:prSet presAssocID="{52616433-1851-4701-9A18-A4AE34463F3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3308E6F-B58C-42F8-8092-8E6183D849B5}" type="pres">
      <dgm:prSet presAssocID="{665831CA-2DC1-40F1-80CD-2C01F042050C}" presName="node" presStyleLbl="node1" presStyleIdx="3" presStyleCnt="5" custScaleX="93328" custScaleY="91897" custRadScaleRad="108019" custRadScaleInc="48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EB74D-1113-4FB8-9B1E-9EC9E233D2ED}" type="pres">
      <dgm:prSet presAssocID="{22C48456-F145-4C44-BCB7-4AB4F0F35242}" presName="Name9" presStyleLbl="parChTrans1D2" presStyleIdx="4" presStyleCnt="5"/>
      <dgm:spPr/>
      <dgm:t>
        <a:bodyPr/>
        <a:lstStyle/>
        <a:p>
          <a:endParaRPr lang="en-US"/>
        </a:p>
      </dgm:t>
    </dgm:pt>
    <dgm:pt modelId="{58C18C4C-548C-4ABD-99AE-8FE736D1CD74}" type="pres">
      <dgm:prSet presAssocID="{22C48456-F145-4C44-BCB7-4AB4F0F3524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3DDC3B63-1FBB-482E-9C1C-63E297DB60DA}" type="pres">
      <dgm:prSet presAssocID="{E0319AFF-9E3D-4FDD-9D38-775AC028868D}" presName="node" presStyleLbl="node1" presStyleIdx="4" presStyleCnt="5" custScaleX="100680" custScaleY="90055" custRadScaleRad="117512" custRadScaleInc="-3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6F2B4B-1393-4C12-933C-43E04D4A9BA1}" type="presOf" srcId="{E9915AB2-1D06-4382-9BAA-2838300BA1B7}" destId="{471835BF-972B-4CD2-B19E-2C9FA20350F2}" srcOrd="1" destOrd="0" presId="urn:microsoft.com/office/officeart/2005/8/layout/radial1"/>
    <dgm:cxn modelId="{CACD5E7F-3313-408E-899A-C77E416838D5}" srcId="{F9D9A50C-A562-4EB6-A7BD-814B04ACCBF2}" destId="{E0319AFF-9E3D-4FDD-9D38-775AC028868D}" srcOrd="4" destOrd="0" parTransId="{22C48456-F145-4C44-BCB7-4AB4F0F35242}" sibTransId="{E2974379-38D0-4BD7-A4E0-556F9A2AECC4}"/>
    <dgm:cxn modelId="{C00C82A2-FB4D-4389-8017-6FB1493A6D20}" srcId="{F9D9A50C-A562-4EB6-A7BD-814B04ACCBF2}" destId="{F29B7673-DE7C-4D3D-99B2-E3C60FD55FFF}" srcOrd="1" destOrd="0" parTransId="{D61026C3-3A14-4DF7-B9B3-BD5C05311BAB}" sibTransId="{3DD311B1-AEC6-44A9-BBEC-8D6D84EBA425}"/>
    <dgm:cxn modelId="{5D8B693D-AB71-46D9-B1AD-09FCCD5DCBAC}" srcId="{F9D9A50C-A562-4EB6-A7BD-814B04ACCBF2}" destId="{665831CA-2DC1-40F1-80CD-2C01F042050C}" srcOrd="3" destOrd="0" parTransId="{52616433-1851-4701-9A18-A4AE34463F36}" sibTransId="{CCF6ABF2-4C03-4055-A2AB-6C19E7178AC2}"/>
    <dgm:cxn modelId="{86CB262D-6D19-4398-8439-D58C59F9001B}" type="presOf" srcId="{24ACBB44-A5A8-4C12-9153-230A5E3CA5DA}" destId="{177F01A9-0A0B-4CE7-9501-6BDFAF24858B}" srcOrd="0" destOrd="0" presId="urn:microsoft.com/office/officeart/2005/8/layout/radial1"/>
    <dgm:cxn modelId="{874250B0-3B97-4843-9782-798137425229}" type="presOf" srcId="{D61026C3-3A14-4DF7-B9B3-BD5C05311BAB}" destId="{CB4C12A0-833C-4BD7-AECB-8EB39BB90CCC}" srcOrd="0" destOrd="0" presId="urn:microsoft.com/office/officeart/2005/8/layout/radial1"/>
    <dgm:cxn modelId="{0E21B8EC-D43B-4A99-AF87-57A1864047DB}" type="presOf" srcId="{BF7C3897-2714-4A09-88DF-0A1DAB222273}" destId="{9847A522-A2A4-49A0-AD11-DC7EFBB4D668}" srcOrd="0" destOrd="0" presId="urn:microsoft.com/office/officeart/2005/8/layout/radial1"/>
    <dgm:cxn modelId="{F7A9D59C-F347-4A51-BF7E-D1322279039A}" type="presOf" srcId="{E0319AFF-9E3D-4FDD-9D38-775AC028868D}" destId="{3DDC3B63-1FBB-482E-9C1C-63E297DB60DA}" srcOrd="0" destOrd="0" presId="urn:microsoft.com/office/officeart/2005/8/layout/radial1"/>
    <dgm:cxn modelId="{80F7685F-DB93-4858-B5C9-C30804CD68BF}" type="presOf" srcId="{22C48456-F145-4C44-BCB7-4AB4F0F35242}" destId="{328EB74D-1113-4FB8-9B1E-9EC9E233D2ED}" srcOrd="0" destOrd="0" presId="urn:microsoft.com/office/officeart/2005/8/layout/radial1"/>
    <dgm:cxn modelId="{276B41D1-F189-4FEF-9FF2-D37C0183C0D4}" type="presOf" srcId="{52616433-1851-4701-9A18-A4AE34463F36}" destId="{775BF7FE-E15D-4B39-83DA-9A1A06E58E5B}" srcOrd="1" destOrd="0" presId="urn:microsoft.com/office/officeart/2005/8/layout/radial1"/>
    <dgm:cxn modelId="{5B011A44-F401-4F65-871F-9C82A9289C7F}" srcId="{F9D9A50C-A562-4EB6-A7BD-814B04ACCBF2}" destId="{BF7C3897-2714-4A09-88DF-0A1DAB222273}" srcOrd="2" destOrd="0" parTransId="{A7DCD4F0-55B5-4709-BD6B-306C800546BA}" sibTransId="{036F596E-9D9C-4810-8071-B8F6FA01FDDB}"/>
    <dgm:cxn modelId="{63790706-3697-4BB9-97C3-70CB63ED16FD}" type="presOf" srcId="{52616433-1851-4701-9A18-A4AE34463F36}" destId="{1FFE0E0D-21C4-4B34-B758-5D2EB5DAE80C}" srcOrd="0" destOrd="0" presId="urn:microsoft.com/office/officeart/2005/8/layout/radial1"/>
    <dgm:cxn modelId="{EEF7478D-0E71-4E00-8850-DFEF3E089AEA}" type="presOf" srcId="{F9D9A50C-A562-4EB6-A7BD-814B04ACCBF2}" destId="{A528D98C-C2FF-477D-8545-774BA267C384}" srcOrd="0" destOrd="0" presId="urn:microsoft.com/office/officeart/2005/8/layout/radial1"/>
    <dgm:cxn modelId="{4D53BA01-8998-4633-B384-974E91983632}" type="presOf" srcId="{A7DCD4F0-55B5-4709-BD6B-306C800546BA}" destId="{AAFC34F3-3861-4383-94A4-3BEA51820CEF}" srcOrd="0" destOrd="0" presId="urn:microsoft.com/office/officeart/2005/8/layout/radial1"/>
    <dgm:cxn modelId="{4BF7BC40-DBE7-42DC-9ADD-5331DB7E2647}" type="presOf" srcId="{A7DCD4F0-55B5-4709-BD6B-306C800546BA}" destId="{FF8692B0-CD45-43C1-B3AE-CD99A28A6428}" srcOrd="1" destOrd="0" presId="urn:microsoft.com/office/officeart/2005/8/layout/radial1"/>
    <dgm:cxn modelId="{FF602E3D-7E13-47A6-9557-64CDC7A75389}" srcId="{F9D9A50C-A562-4EB6-A7BD-814B04ACCBF2}" destId="{FA205932-0B98-48AE-BAE9-19C4D023873E}" srcOrd="0" destOrd="0" parTransId="{E9915AB2-1D06-4382-9BAA-2838300BA1B7}" sibTransId="{5DC0C1B3-C16C-47A9-863F-624ED0B5AA42}"/>
    <dgm:cxn modelId="{4EEC6DE9-3404-499B-A584-477BD4FB7DF2}" type="presOf" srcId="{FA205932-0B98-48AE-BAE9-19C4D023873E}" destId="{C277042C-1FD6-40BB-B842-50845F11D272}" srcOrd="0" destOrd="0" presId="urn:microsoft.com/office/officeart/2005/8/layout/radial1"/>
    <dgm:cxn modelId="{6CD45BBF-D902-47CC-A7A9-47DCCBEEAD28}" type="presOf" srcId="{F29B7673-DE7C-4D3D-99B2-E3C60FD55FFF}" destId="{F356ABBE-2955-4B69-8977-698201795AE2}" srcOrd="0" destOrd="0" presId="urn:microsoft.com/office/officeart/2005/8/layout/radial1"/>
    <dgm:cxn modelId="{BB95BAEA-9255-447C-B9EE-9257E5B9D3EE}" type="presOf" srcId="{22C48456-F145-4C44-BCB7-4AB4F0F35242}" destId="{58C18C4C-548C-4ABD-99AE-8FE736D1CD74}" srcOrd="1" destOrd="0" presId="urn:microsoft.com/office/officeart/2005/8/layout/radial1"/>
    <dgm:cxn modelId="{CB92527C-3269-4F24-B04C-B5060218B48F}" type="presOf" srcId="{D61026C3-3A14-4DF7-B9B3-BD5C05311BAB}" destId="{0727B1DF-4FB9-4F4E-AD27-1AE57DB2F824}" srcOrd="1" destOrd="0" presId="urn:microsoft.com/office/officeart/2005/8/layout/radial1"/>
    <dgm:cxn modelId="{4D9024C3-F41D-4A2D-ADEA-A67C231B7549}" type="presOf" srcId="{E9915AB2-1D06-4382-9BAA-2838300BA1B7}" destId="{36333CFD-290A-4B75-8661-21255DE97B9E}" srcOrd="0" destOrd="0" presId="urn:microsoft.com/office/officeart/2005/8/layout/radial1"/>
    <dgm:cxn modelId="{DEE8E1B2-79B1-4194-B4E0-8A458A649FAE}" type="presOf" srcId="{665831CA-2DC1-40F1-80CD-2C01F042050C}" destId="{53308E6F-B58C-42F8-8092-8E6183D849B5}" srcOrd="0" destOrd="0" presId="urn:microsoft.com/office/officeart/2005/8/layout/radial1"/>
    <dgm:cxn modelId="{AF9374B6-265C-4DDC-BE08-1EAE42EE97F2}" srcId="{24ACBB44-A5A8-4C12-9153-230A5E3CA5DA}" destId="{F9D9A50C-A562-4EB6-A7BD-814B04ACCBF2}" srcOrd="0" destOrd="0" parTransId="{7CC0014C-07FB-4E4F-B798-D2EB3598E289}" sibTransId="{B2AF8253-03C4-4E49-8379-EEC198B4FC1D}"/>
    <dgm:cxn modelId="{CA465468-08DC-47F6-9A99-9F8C58BBDB1E}" type="presParOf" srcId="{177F01A9-0A0B-4CE7-9501-6BDFAF24858B}" destId="{A528D98C-C2FF-477D-8545-774BA267C384}" srcOrd="0" destOrd="0" presId="urn:microsoft.com/office/officeart/2005/8/layout/radial1"/>
    <dgm:cxn modelId="{27D97DD3-C2C0-4653-9BAF-F338BF2BEE1D}" type="presParOf" srcId="{177F01A9-0A0B-4CE7-9501-6BDFAF24858B}" destId="{36333CFD-290A-4B75-8661-21255DE97B9E}" srcOrd="1" destOrd="0" presId="urn:microsoft.com/office/officeart/2005/8/layout/radial1"/>
    <dgm:cxn modelId="{A867C087-5656-44FA-854D-3969803BC207}" type="presParOf" srcId="{36333CFD-290A-4B75-8661-21255DE97B9E}" destId="{471835BF-972B-4CD2-B19E-2C9FA20350F2}" srcOrd="0" destOrd="0" presId="urn:microsoft.com/office/officeart/2005/8/layout/radial1"/>
    <dgm:cxn modelId="{CE7120BC-6A9D-4036-B831-A743A93723DF}" type="presParOf" srcId="{177F01A9-0A0B-4CE7-9501-6BDFAF24858B}" destId="{C277042C-1FD6-40BB-B842-50845F11D272}" srcOrd="2" destOrd="0" presId="urn:microsoft.com/office/officeart/2005/8/layout/radial1"/>
    <dgm:cxn modelId="{F37DE54B-E20E-46C8-8188-DC83934B2FCE}" type="presParOf" srcId="{177F01A9-0A0B-4CE7-9501-6BDFAF24858B}" destId="{CB4C12A0-833C-4BD7-AECB-8EB39BB90CCC}" srcOrd="3" destOrd="0" presId="urn:microsoft.com/office/officeart/2005/8/layout/radial1"/>
    <dgm:cxn modelId="{1CC9AF0D-A769-46A5-9BB5-51C5AC443F74}" type="presParOf" srcId="{CB4C12A0-833C-4BD7-AECB-8EB39BB90CCC}" destId="{0727B1DF-4FB9-4F4E-AD27-1AE57DB2F824}" srcOrd="0" destOrd="0" presId="urn:microsoft.com/office/officeart/2005/8/layout/radial1"/>
    <dgm:cxn modelId="{3BA847E3-EA33-4D9F-A368-6377A8F7359C}" type="presParOf" srcId="{177F01A9-0A0B-4CE7-9501-6BDFAF24858B}" destId="{F356ABBE-2955-4B69-8977-698201795AE2}" srcOrd="4" destOrd="0" presId="urn:microsoft.com/office/officeart/2005/8/layout/radial1"/>
    <dgm:cxn modelId="{54F3E3F2-D1AF-42BB-99FC-5C2656EEF239}" type="presParOf" srcId="{177F01A9-0A0B-4CE7-9501-6BDFAF24858B}" destId="{AAFC34F3-3861-4383-94A4-3BEA51820CEF}" srcOrd="5" destOrd="0" presId="urn:microsoft.com/office/officeart/2005/8/layout/radial1"/>
    <dgm:cxn modelId="{C0CD876E-E7F6-4BF4-A7CF-24092F7B458F}" type="presParOf" srcId="{AAFC34F3-3861-4383-94A4-3BEA51820CEF}" destId="{FF8692B0-CD45-43C1-B3AE-CD99A28A6428}" srcOrd="0" destOrd="0" presId="urn:microsoft.com/office/officeart/2005/8/layout/radial1"/>
    <dgm:cxn modelId="{634C0BC1-ABF3-47F4-BB0D-98D26FAB37B6}" type="presParOf" srcId="{177F01A9-0A0B-4CE7-9501-6BDFAF24858B}" destId="{9847A522-A2A4-49A0-AD11-DC7EFBB4D668}" srcOrd="6" destOrd="0" presId="urn:microsoft.com/office/officeart/2005/8/layout/radial1"/>
    <dgm:cxn modelId="{B5551DC1-C2E9-4589-9ACB-6D00274605C7}" type="presParOf" srcId="{177F01A9-0A0B-4CE7-9501-6BDFAF24858B}" destId="{1FFE0E0D-21C4-4B34-B758-5D2EB5DAE80C}" srcOrd="7" destOrd="0" presId="urn:microsoft.com/office/officeart/2005/8/layout/radial1"/>
    <dgm:cxn modelId="{0D8EDCFC-17CE-4ED1-9D14-B0C7B1878B29}" type="presParOf" srcId="{1FFE0E0D-21C4-4B34-B758-5D2EB5DAE80C}" destId="{775BF7FE-E15D-4B39-83DA-9A1A06E58E5B}" srcOrd="0" destOrd="0" presId="urn:microsoft.com/office/officeart/2005/8/layout/radial1"/>
    <dgm:cxn modelId="{96EEB99A-9635-4681-BC83-9EB4331CF4CC}" type="presParOf" srcId="{177F01A9-0A0B-4CE7-9501-6BDFAF24858B}" destId="{53308E6F-B58C-42F8-8092-8E6183D849B5}" srcOrd="8" destOrd="0" presId="urn:microsoft.com/office/officeart/2005/8/layout/radial1"/>
    <dgm:cxn modelId="{0FC039E4-B05D-4BED-8AB2-758A5BB7F20E}" type="presParOf" srcId="{177F01A9-0A0B-4CE7-9501-6BDFAF24858B}" destId="{328EB74D-1113-4FB8-9B1E-9EC9E233D2ED}" srcOrd="9" destOrd="0" presId="urn:microsoft.com/office/officeart/2005/8/layout/radial1"/>
    <dgm:cxn modelId="{EB9986AC-C836-487F-9413-DB411D25B93B}" type="presParOf" srcId="{328EB74D-1113-4FB8-9B1E-9EC9E233D2ED}" destId="{58C18C4C-548C-4ABD-99AE-8FE736D1CD74}" srcOrd="0" destOrd="0" presId="urn:microsoft.com/office/officeart/2005/8/layout/radial1"/>
    <dgm:cxn modelId="{14A2FB50-1886-45EC-8E91-1397AB1E2ECE}" type="presParOf" srcId="{177F01A9-0A0B-4CE7-9501-6BDFAF24858B}" destId="{3DDC3B63-1FBB-482E-9C1C-63E297DB60D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C4E98-C56C-4B6E-AE32-5FA74CAF038D}">
      <dsp:nvSpPr>
        <dsp:cNvPr id="0" name=""/>
        <dsp:cNvSpPr/>
      </dsp:nvSpPr>
      <dsp:spPr>
        <a:xfrm rot="4396374">
          <a:off x="947657" y="1244590"/>
          <a:ext cx="5399229" cy="3765289"/>
        </a:xfrm>
        <a:prstGeom prst="swooshArrow">
          <a:avLst>
            <a:gd name="adj1" fmla="val 16310"/>
            <a:gd name="adj2" fmla="val 313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D0C3E-FF3C-45CC-A598-832C3C4E699A}">
      <dsp:nvSpPr>
        <dsp:cNvPr id="0" name=""/>
        <dsp:cNvSpPr/>
      </dsp:nvSpPr>
      <dsp:spPr>
        <a:xfrm>
          <a:off x="2549536" y="1736240"/>
          <a:ext cx="136347" cy="13634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C6A0C-D562-4B17-B92C-F594724A6B80}">
      <dsp:nvSpPr>
        <dsp:cNvPr id="0" name=""/>
        <dsp:cNvSpPr/>
      </dsp:nvSpPr>
      <dsp:spPr>
        <a:xfrm>
          <a:off x="3483140" y="2489279"/>
          <a:ext cx="136347" cy="13634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DD2A0-E043-49FE-A0FA-EC1876D77B1B}">
      <dsp:nvSpPr>
        <dsp:cNvPr id="0" name=""/>
        <dsp:cNvSpPr/>
      </dsp:nvSpPr>
      <dsp:spPr>
        <a:xfrm>
          <a:off x="4182828" y="3369908"/>
          <a:ext cx="136347" cy="13634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5FE40-0C7E-4D6F-AF92-467ECD571E8F}">
      <dsp:nvSpPr>
        <dsp:cNvPr id="0" name=""/>
        <dsp:cNvSpPr/>
      </dsp:nvSpPr>
      <dsp:spPr>
        <a:xfrm>
          <a:off x="165019" y="0"/>
          <a:ext cx="2545569" cy="100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চালক</a:t>
          </a:r>
          <a:endParaRPr lang="en-US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65019" y="0"/>
        <a:ext cx="2545569" cy="1000715"/>
      </dsp:txXfrm>
    </dsp:sp>
    <dsp:sp modelId="{B6637BBD-7D99-423C-A1F2-FF3DC13377E6}">
      <dsp:nvSpPr>
        <dsp:cNvPr id="0" name=""/>
        <dsp:cNvSpPr/>
      </dsp:nvSpPr>
      <dsp:spPr>
        <a:xfrm>
          <a:off x="3233633" y="627713"/>
          <a:ext cx="3715155" cy="97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ট্রাফিক</a:t>
          </a:r>
          <a:r>
            <a:rPr lang="en-US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পুলিশ</a:t>
          </a:r>
          <a:r>
            <a:rPr lang="en-US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233633" y="627713"/>
        <a:ext cx="3715155" cy="974756"/>
      </dsp:txXfrm>
    </dsp:sp>
    <dsp:sp modelId="{B90E4935-74FC-4DCA-A376-907FCEE9B5E6}">
      <dsp:nvSpPr>
        <dsp:cNvPr id="0" name=""/>
        <dsp:cNvSpPr/>
      </dsp:nvSpPr>
      <dsp:spPr>
        <a:xfrm>
          <a:off x="165019" y="2057095"/>
          <a:ext cx="2958364" cy="100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মালিক</a:t>
          </a:r>
          <a:r>
            <a:rPr lang="en-US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65019" y="2057095"/>
        <a:ext cx="2958364" cy="1000715"/>
      </dsp:txXfrm>
    </dsp:sp>
    <dsp:sp modelId="{C3A1F731-F613-4619-B845-C98EE775D590}">
      <dsp:nvSpPr>
        <dsp:cNvPr id="0" name=""/>
        <dsp:cNvSpPr/>
      </dsp:nvSpPr>
      <dsp:spPr>
        <a:xfrm>
          <a:off x="4130706" y="2308104"/>
          <a:ext cx="3888126" cy="100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সড়কের</a:t>
          </a:r>
          <a:r>
            <a:rPr lang="en-US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ত্রুটি</a:t>
          </a:r>
          <a:r>
            <a:rPr lang="en-US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4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দুর্বলতা</a:t>
          </a:r>
          <a:r>
            <a:rPr lang="en-US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endParaRPr lang="en-US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130706" y="2308104"/>
        <a:ext cx="3888126" cy="1000715"/>
      </dsp:txXfrm>
    </dsp:sp>
    <dsp:sp modelId="{A210878E-5387-4F75-8AD9-DD41C450F153}">
      <dsp:nvSpPr>
        <dsp:cNvPr id="0" name=""/>
        <dsp:cNvSpPr/>
      </dsp:nvSpPr>
      <dsp:spPr>
        <a:xfrm>
          <a:off x="726420" y="3505895"/>
          <a:ext cx="3439958" cy="100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সড়ক কেন্দ্রিক ঘটনা </a:t>
          </a:r>
          <a:endParaRPr lang="en-US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26420" y="3505895"/>
        <a:ext cx="3439958" cy="1000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8D98C-C2FF-477D-8545-774BA267C384}">
      <dsp:nvSpPr>
        <dsp:cNvPr id="0" name=""/>
        <dsp:cNvSpPr/>
      </dsp:nvSpPr>
      <dsp:spPr>
        <a:xfrm>
          <a:off x="5064340" y="3230184"/>
          <a:ext cx="2459224" cy="245922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সড়ক দুর্ঘটনার প্রভাব </a:t>
          </a:r>
          <a:endParaRPr lang="en-US" sz="4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424485" y="3590329"/>
        <a:ext cx="1738934" cy="1738934"/>
      </dsp:txXfrm>
    </dsp:sp>
    <dsp:sp modelId="{36333CFD-290A-4B75-8661-21255DE97B9E}">
      <dsp:nvSpPr>
        <dsp:cNvPr id="0" name=""/>
        <dsp:cNvSpPr/>
      </dsp:nvSpPr>
      <dsp:spPr>
        <a:xfrm rot="16144466">
          <a:off x="5890795" y="2835511"/>
          <a:ext cx="754405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754405" y="17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249137" y="2834331"/>
        <a:ext cx="37720" cy="37720"/>
      </dsp:txXfrm>
    </dsp:sp>
    <dsp:sp modelId="{C277042C-1FD6-40BB-B842-50845F11D272}">
      <dsp:nvSpPr>
        <dsp:cNvPr id="0" name=""/>
        <dsp:cNvSpPr/>
      </dsp:nvSpPr>
      <dsp:spPr>
        <a:xfrm>
          <a:off x="5007318" y="236665"/>
          <a:ext cx="2472996" cy="22394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369480" y="564631"/>
        <a:ext cx="1748672" cy="1583561"/>
      </dsp:txXfrm>
    </dsp:sp>
    <dsp:sp modelId="{CB4C12A0-833C-4BD7-AECB-8EB39BB90CCC}">
      <dsp:nvSpPr>
        <dsp:cNvPr id="0" name=""/>
        <dsp:cNvSpPr/>
      </dsp:nvSpPr>
      <dsp:spPr>
        <a:xfrm rot="20508811">
          <a:off x="7434581" y="3886151"/>
          <a:ext cx="1103390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1103390" y="17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58692" y="3876247"/>
        <a:ext cx="55169" cy="55169"/>
      </dsp:txXfrm>
    </dsp:sp>
    <dsp:sp modelId="{F356ABBE-2955-4B69-8977-698201795AE2}">
      <dsp:nvSpPr>
        <dsp:cNvPr id="0" name=""/>
        <dsp:cNvSpPr/>
      </dsp:nvSpPr>
      <dsp:spPr>
        <a:xfrm>
          <a:off x="8447370" y="2248014"/>
          <a:ext cx="2336632" cy="22410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600000"/>
          </a:lightRig>
        </a:scene3d>
        <a:sp3d>
          <a:bevelT w="298450" h="25400" prst="coolSlant"/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8789562" y="2576207"/>
        <a:ext cx="1652248" cy="1584656"/>
      </dsp:txXfrm>
    </dsp:sp>
    <dsp:sp modelId="{AAFC34F3-3861-4383-94A4-3BEA51820CEF}">
      <dsp:nvSpPr>
        <dsp:cNvPr id="0" name=""/>
        <dsp:cNvSpPr/>
      </dsp:nvSpPr>
      <dsp:spPr>
        <a:xfrm rot="2031869">
          <a:off x="7198425" y="5510118"/>
          <a:ext cx="1374026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1374026" y="17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851087" y="5493448"/>
        <a:ext cx="68701" cy="68701"/>
      </dsp:txXfrm>
    </dsp:sp>
    <dsp:sp modelId="{9847A522-A2A4-49A0-AD11-DC7EFBB4D668}">
      <dsp:nvSpPr>
        <dsp:cNvPr id="0" name=""/>
        <dsp:cNvSpPr/>
      </dsp:nvSpPr>
      <dsp:spPr>
        <a:xfrm>
          <a:off x="8238568" y="5438365"/>
          <a:ext cx="2362626" cy="2238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8584567" y="5766158"/>
        <a:ext cx="1670628" cy="1582726"/>
      </dsp:txXfrm>
    </dsp:sp>
    <dsp:sp modelId="{1FFE0E0D-21C4-4B34-B758-5D2EB5DAE80C}">
      <dsp:nvSpPr>
        <dsp:cNvPr id="0" name=""/>
        <dsp:cNvSpPr/>
      </dsp:nvSpPr>
      <dsp:spPr>
        <a:xfrm rot="8611315">
          <a:off x="4322854" y="5496874"/>
          <a:ext cx="1089069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1089069" y="17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40162" y="5487327"/>
        <a:ext cx="54453" cy="54453"/>
      </dsp:txXfrm>
    </dsp:sp>
    <dsp:sp modelId="{53308E6F-B58C-42F8-8092-8E6183D849B5}">
      <dsp:nvSpPr>
        <dsp:cNvPr id="0" name=""/>
        <dsp:cNvSpPr/>
      </dsp:nvSpPr>
      <dsp:spPr>
        <a:xfrm>
          <a:off x="2364295" y="5386808"/>
          <a:ext cx="2295145" cy="22599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baseline="0" dirty="0"/>
        </a:p>
      </dsp:txBody>
      <dsp:txXfrm>
        <a:off x="2700411" y="5717770"/>
        <a:ext cx="1622913" cy="1598029"/>
      </dsp:txXfrm>
    </dsp:sp>
    <dsp:sp modelId="{328EB74D-1113-4FB8-9B1E-9EC9E233D2ED}">
      <dsp:nvSpPr>
        <dsp:cNvPr id="0" name=""/>
        <dsp:cNvSpPr/>
      </dsp:nvSpPr>
      <dsp:spPr>
        <a:xfrm rot="11795760">
          <a:off x="3833972" y="3903994"/>
          <a:ext cx="1308853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1308853" y="17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55677" y="3888954"/>
        <a:ext cx="65442" cy="65442"/>
      </dsp:txXfrm>
    </dsp:sp>
    <dsp:sp modelId="{3DDC3B63-1FBB-482E-9C1C-63E297DB60DA}">
      <dsp:nvSpPr>
        <dsp:cNvPr id="0" name=""/>
        <dsp:cNvSpPr/>
      </dsp:nvSpPr>
      <dsp:spPr>
        <a:xfrm>
          <a:off x="1448768" y="2277387"/>
          <a:ext cx="2475947" cy="221465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811362" y="2601716"/>
        <a:ext cx="1750759" cy="1565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1DB7-9EF5-43D9-A373-75141B339B9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E00C-6721-46D4-9AEE-F92CD025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 প্রদর্শনের পর প্রশ্নোত্তরের মাধ্যমে পাঠ শিরোনাম ঘোষনা করবেন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E00C-6721-46D4-9AEE-F92CD02548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4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0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B8848-9FB6-4035-9FC2-643AE0C588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হতাহতের ঘটনা ঘটে, পঙ্গুত্ব বরণ করে, পারিবারিক ভাবে বিপর্যস্ত ও ব্যক্তি হতাশাগ্রস্থ হয়,</a:t>
            </a:r>
            <a:r>
              <a:rPr lang="en-US" sz="1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নৈরাজ্য সৃস্টি হয় ও অর্থনীতির বিভিন্ন ক্ষেত্রের ক্ষতি হয়,অপরাধ প্রবনতা বৃদ্ধি পায়, উপার্জন ক্ষমতা হারিয়ে ফেলে।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E00C-6721-46D4-9AEE-F92CD02548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1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দুর্ঘটনা</a:t>
            </a:r>
            <a:r>
              <a:rPr lang="bn-BD" baseline="0" dirty="0" smtClean="0"/>
              <a:t> মুক্ত সড়ক </a:t>
            </a:r>
            <a:r>
              <a:rPr lang="bn-BD" dirty="0" smtClean="0"/>
              <a:t>কিভাবে রাখা</a:t>
            </a:r>
            <a:r>
              <a:rPr lang="bn-BD" baseline="0" dirty="0" smtClean="0"/>
              <a:t> যায় সে সম্পর্কে  শিক্ষক আরো কিছু তথ্য দেবেন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B8848-9FB6-4035-9FC2-643AE0C588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26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1779"/>
            </a:avLst>
          </a:prstGeom>
          <a:gradFill>
            <a:gsLst>
              <a:gs pos="0">
                <a:srgbClr val="00B050">
                  <a:lumMod val="97000"/>
                  <a:lumOff val="3000"/>
                </a:srgbClr>
              </a:gs>
              <a:gs pos="65500">
                <a:srgbClr val="00B0F0"/>
              </a:gs>
              <a:gs pos="31000">
                <a:srgbClr val="FF0000">
                  <a:alpha val="70000"/>
                </a:srgbClr>
              </a:gs>
              <a:gs pos="100000">
                <a:srgbClr val="FFC000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039600" y="152400"/>
            <a:ext cx="609600" cy="6096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128337"/>
            <a:ext cx="609600" cy="6096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7467600"/>
            <a:ext cx="609600" cy="60960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0" y="7706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1043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24000"/>
            <a:ext cx="4601718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5270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0" y="1524000"/>
            <a:ext cx="4601718" cy="480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685800" h="406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lvl="0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04973" y="6746129"/>
            <a:ext cx="2991497" cy="717489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বিপদজনক রাস্তা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6705600"/>
            <a:ext cx="3495529" cy="717489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lvl="0"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 কথা বলা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252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89" l="1036" r="97409">
                        <a14:backgroundMark x1="16580" y1="49007" x2="38342" y2="10596"/>
                        <a14:backgroundMark x1="30052" y1="85430" x2="68912" y2="83444"/>
                        <a14:backgroundMark x1="65803" y1="79470" x2="76166" y2="7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22863"/>
            <a:ext cx="4953000" cy="3739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8231" y="533400"/>
            <a:ext cx="4296931" cy="1025266"/>
          </a:xfrm>
          <a:prstGeom prst="rect">
            <a:avLst/>
          </a:prstGeom>
          <a:noFill/>
          <a:ln w="38100">
            <a:noFill/>
          </a:ln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3446644" y="6673911"/>
            <a:ext cx="6306956" cy="717489"/>
          </a:xfrm>
          <a:prstGeom prst="rect">
            <a:avLst/>
          </a:prstGeom>
          <a:ln w="38100">
            <a:noFill/>
          </a:ln>
        </p:spPr>
        <p:txBody>
          <a:bodyPr wrap="square" lIns="100950" tIns="50475" rIns="100950" bIns="50475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দুর্ঘটনার পাঁচটি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লিখ।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5791200"/>
            <a:ext cx="6306956" cy="717489"/>
          </a:xfrm>
          <a:prstGeom prst="rect">
            <a:avLst/>
          </a:prstGeom>
          <a:ln w="38100">
            <a:noFill/>
          </a:ln>
        </p:spPr>
        <p:txBody>
          <a:bodyPr wrap="square" lIns="100950" tIns="50475" rIns="100950" bIns="50475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দুর্ঘটনা কাকে বলে?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47978603"/>
              </p:ext>
            </p:extLst>
          </p:nvPr>
        </p:nvGraphicFramePr>
        <p:xfrm>
          <a:off x="118169" y="265471"/>
          <a:ext cx="12518249" cy="831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832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28D98C-C2FF-477D-8545-774BA267C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A528D98C-C2FF-477D-8545-774BA267C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333CFD-290A-4B75-8661-21255DE97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36333CFD-290A-4B75-8661-21255DE97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77042C-1FD6-40BB-B842-50845F11D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C277042C-1FD6-40BB-B842-50845F11D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4C12A0-833C-4BD7-AECB-8EB39BB90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CB4C12A0-833C-4BD7-AECB-8EB39BB90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56ABBE-2955-4B69-8977-69820179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F356ABBE-2955-4B69-8977-698201795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FC34F3-3861-4383-94A4-3BEA51820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AAFC34F3-3861-4383-94A4-3BEA51820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47A522-A2A4-49A0-AD11-DC7EFBB4D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9847A522-A2A4-49A0-AD11-DC7EFBB4D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FE0E0D-21C4-4B34-B758-5D2EB5DA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1FFE0E0D-21C4-4B34-B758-5D2EB5DA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308E6F-B58C-42F8-8092-8E6183D84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53308E6F-B58C-42F8-8092-8E6183D84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8EB74D-1113-4FB8-9B1E-9EC9E233D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328EB74D-1113-4FB8-9B1E-9EC9E233D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DC3B63-1FBB-482E-9C1C-63E297DB6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3DDC3B63-1FBB-482E-9C1C-63E297DB6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4000" r="7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8854440" cy="73689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২০১৯ সালে সড়ক দুর্ঘটনায় আক্রান্ত যানবাহনের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21000" r="-2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1" y="548639"/>
            <a:ext cx="10820400" cy="13524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বিগত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তিন বছরের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(২০১৭,২০১৮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২০১৯) সড়ক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দূর্ঘটনা,নিহত ও আহতের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4000" dirty="0" smtClean="0">
                <a:latin typeface="NikoshBAN"/>
                <a:cs typeface="NikoshBAN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1052" y="6292911"/>
            <a:ext cx="8676548" cy="717489"/>
          </a:xfrm>
          <a:prstGeom prst="rect">
            <a:avLst/>
          </a:prstGeom>
          <a:ln w="38100">
            <a:noFill/>
          </a:ln>
        </p:spPr>
        <p:txBody>
          <a:bodyPr wrap="square" lIns="100950" tIns="50475" rIns="100950" bIns="50475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দুর্ঘটনার প্রভাব ব্যাখ্যা করে লিখ।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8231" y="596508"/>
            <a:ext cx="4296931" cy="1025266"/>
          </a:xfrm>
          <a:prstGeom prst="rect">
            <a:avLst/>
          </a:prstGeom>
          <a:noFill/>
          <a:ln w="38100">
            <a:noFill/>
          </a:ln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3" b="98291" l="0" r="96644">
                        <a14:foregroundMark x1="17450" y1="94872" x2="89262" y2="86325"/>
                        <a14:foregroundMark x1="96644" y1="94872" x2="71812" y2="98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5" t="2394" r="-604"/>
          <a:stretch/>
        </p:blipFill>
        <p:spPr>
          <a:xfrm>
            <a:off x="4052215" y="1665608"/>
            <a:ext cx="4697169" cy="4193178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2310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82546" y="682094"/>
            <a:ext cx="5150913" cy="3632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82546" y="4596715"/>
            <a:ext cx="5106599" cy="3268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302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9232" y="397839"/>
            <a:ext cx="6285183" cy="7790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দুর্ঘটনা রোধের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09232" y="1475192"/>
            <a:ext cx="6571099" cy="2154346"/>
          </a:xfrm>
          <a:prstGeom prst="rightArrow">
            <a:avLst>
              <a:gd name="adj1" fmla="val 44464"/>
              <a:gd name="adj2" fmla="val 48155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3365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প্রশিক্ষন প্রাপ্ত ও দক্ষ চালক নিয়োগ দান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9232" y="5140904"/>
            <a:ext cx="6661923" cy="2179732"/>
          </a:xfrm>
          <a:prstGeom prst="rightArrow">
            <a:avLst>
              <a:gd name="adj1" fmla="val 53647"/>
              <a:gd name="adj2" fmla="val 5000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501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মহাসড়কে প্রয়োজনীয় সিগন্যাল স্থাপন ও মান্য করা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277" y="653572"/>
            <a:ext cx="6138471" cy="7790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দুর্ঘটনা রোধের উপায়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9185" y="682093"/>
            <a:ext cx="5590985" cy="3455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04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26402" y="4418778"/>
            <a:ext cx="5699463" cy="3295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4508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7276" y="1933742"/>
            <a:ext cx="6138471" cy="1980880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22250" h="508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 যথাযথ প্রয়োগ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7275" y="5189724"/>
            <a:ext cx="6245925" cy="1987080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438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 মালামাল ও যাত্রী পরিহার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6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0840" y="371388"/>
            <a:ext cx="5745949" cy="3750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4254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0840" y="4403011"/>
            <a:ext cx="5745949" cy="3405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146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04800" y="785163"/>
            <a:ext cx="6248400" cy="2776501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311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গাড়ী চলাকালীন  চালকের মোবাইল ফোন ব্যবহার নিষিদ্ধকরণ 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5077474"/>
            <a:ext cx="6247370" cy="1817597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3238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 লেন বিশিষ্ট রাস্তা নির্মাণ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56337" y="431717"/>
            <a:ext cx="5194690" cy="3219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035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8866" y="4119296"/>
            <a:ext cx="5237901" cy="3749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609600" h="571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96583" y="1379013"/>
            <a:ext cx="6409017" cy="2079502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4635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ওভার ব্রিজের ব্যবহার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6583" y="4685682"/>
            <a:ext cx="6409017" cy="2079502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4826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 সৃষ্টি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28" y="1477108"/>
            <a:ext cx="2746744" cy="317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-152400" y="4756767"/>
            <a:ext cx="6934200" cy="3549033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pervinaktar1984@gmail.com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067" y="3714727"/>
            <a:ext cx="5801062" cy="1572010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59" y="-39438"/>
            <a:ext cx="4218082" cy="2249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200" y="6248400"/>
            <a:ext cx="5486400" cy="135245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.jpg">
            <a:extLst>
              <a:ext uri="{FF2B5EF4-FFF2-40B4-BE49-F238E27FC236}">
                <a16:creationId xmlns:a16="http://schemas.microsoft.com/office/drawing/2014/main" xmlns="" id="{E1AAD05A-80CC-40BA-9568-1BC45CFF984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3014" y="1477108"/>
            <a:ext cx="3451042" cy="4390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78470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24400" y="304800"/>
            <a:ext cx="3328941" cy="1371600"/>
          </a:xfrm>
          <a:prstGeom prst="rect">
            <a:avLst/>
          </a:prstGeom>
        </p:spPr>
        <p:txBody>
          <a:bodyPr vert="horz" lIns="100950" tIns="50475" rIns="100950" bIns="50475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6143" y="6521511"/>
            <a:ext cx="10836154" cy="717489"/>
          </a:xfrm>
          <a:prstGeom prst="rect">
            <a:avLst/>
          </a:prstGeom>
          <a:ln w="28575">
            <a:noFill/>
          </a:ln>
        </p:spPr>
        <p:txBody>
          <a:bodyPr wrap="square" lIns="100950" tIns="50475" rIns="100950" bIns="50475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দুর্ঘটনা হ্রাসের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 বিশ্লেষণ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লিখ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05000"/>
            <a:ext cx="4800600" cy="4416436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34171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698" y="1828801"/>
            <a:ext cx="11252142" cy="6753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marL="751065" indent="-751065">
              <a:buFont typeface="Wingdings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দুর্ঘটনার জন্য ইঞ্জিনিয়ার ও ঠিকাদার কীভাবে দায়ী?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5416" y="4243675"/>
            <a:ext cx="11239424" cy="6753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marL="600852" indent="-600852">
              <a:buFont typeface="Wingdings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পারাপারে জেব্রা ক্রসিং কী সাহায্য করে?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416" y="6623249"/>
            <a:ext cx="11239425" cy="6753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marL="600852" indent="-600852">
              <a:buFont typeface="Wingdings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দুর্ঘটনার মূল কারণগুলো কী কী?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701" y="5433461"/>
            <a:ext cx="11252140" cy="6753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600852" indent="-600852">
              <a:buFont typeface="Wingdings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দুর্ঘটনার কারনে ভিক্ষাবৃত্তি কীভাবে বাড়ে?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175" y="3018589"/>
            <a:ext cx="11218666" cy="6753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751065" indent="-751065">
              <a:buFont typeface="Wingdings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 মুক্ত রাখার ক্ষেত্রে গাড়ি চালকের ভূমিকা কী?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1148861" y="4079580"/>
            <a:ext cx="10881360" cy="845384"/>
          </a:xfrm>
          <a:prstGeom prst="rect">
            <a:avLst/>
          </a:prstGeom>
          <a:noFill/>
          <a:ln>
            <a:noFill/>
          </a:ln>
        </p:spPr>
        <p:txBody>
          <a:bodyPr vert="horz" lIns="120170" tIns="60085" rIns="120170" bIns="60085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5959" indent="-675959">
              <a:buNone/>
            </a:pPr>
            <a:endParaRPr lang="bn-IN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24400" y="609600"/>
            <a:ext cx="3429000" cy="840400"/>
          </a:xfrm>
          <a:prstGeom prst="rect">
            <a:avLst/>
          </a:prstGeom>
        </p:spPr>
        <p:txBody>
          <a:bodyPr vert="horz" lIns="100950" tIns="50475" rIns="100950" bIns="5047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93475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7113"/>
            <a:ext cx="5296986" cy="2048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DAE72C-AF7D-40EE-9FBF-A4E3DB9A7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69" y="403677"/>
            <a:ext cx="4769480" cy="41549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4910" y="5105400"/>
            <a:ext cx="11851178" cy="11669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6996" y="5302311"/>
            <a:ext cx="10718483" cy="1333042"/>
          </a:xfrm>
          <a:prstGeom prst="rect">
            <a:avLst/>
          </a:prstGeom>
          <a:ln w="38100">
            <a:noFill/>
          </a:ln>
        </p:spPr>
        <p:txBody>
          <a:bodyPr wrap="square" lIns="100950" tIns="50475" rIns="100950" bIns="50475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এলাকায় সড়ক দুর্ঘটনা প্রতিরোধে কি কি পদক্ষেপ গ্রহণ করা উচিত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মনে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কর-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খাতায় লিখে আনবে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562761"/>
            <a:ext cx="982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6629400"/>
            <a:ext cx="7302854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দেখে তোমরা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81000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891749"/>
              </p:ext>
            </p:extLst>
          </p:nvPr>
        </p:nvGraphicFramePr>
        <p:xfrm>
          <a:off x="5226755" y="2743200"/>
          <a:ext cx="2348089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6755" y="2743200"/>
                        <a:ext cx="2348089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7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9A180A-54C4-49B4-BD9F-0F45E77A45D3}"/>
              </a:ext>
            </a:extLst>
          </p:cNvPr>
          <p:cNvSpPr txBox="1"/>
          <p:nvPr/>
        </p:nvSpPr>
        <p:spPr>
          <a:xfrm>
            <a:off x="2094987" y="1638460"/>
            <a:ext cx="5448813" cy="9523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30480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সড়ক দুর্ঘটনা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225AB4E-9EB4-4B0D-8B51-99C33E5CE775}"/>
              </a:ext>
            </a:extLst>
          </p:cNvPr>
          <p:cNvSpPr/>
          <p:nvPr/>
        </p:nvSpPr>
        <p:spPr>
          <a:xfrm>
            <a:off x="1828800" y="2695084"/>
            <a:ext cx="9448800" cy="431531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916331" y="6438632"/>
            <a:ext cx="11653" cy="2781568"/>
          </a:xfrm>
          <a:prstGeom prst="line">
            <a:avLst/>
          </a:prstGeom>
          <a:ln w="222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57200" y="2508461"/>
            <a:ext cx="1298945" cy="4806739"/>
            <a:chOff x="1526241" y="1345335"/>
            <a:chExt cx="1473958" cy="43788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6"/>
            <a:stretch/>
          </p:blipFill>
          <p:spPr>
            <a:xfrm>
              <a:off x="1526241" y="1345335"/>
              <a:ext cx="1473958" cy="437887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942497" y="3030002"/>
              <a:ext cx="641445" cy="72313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990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 prst="convex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rtlCol="0" anchor="ctr" anchorCtr="0">
              <a:noAutofit/>
            </a:bodyPr>
            <a:lstStyle/>
            <a:p>
              <a:pPr defTabSz="17666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960953" y="1583156"/>
            <a:ext cx="6109268" cy="77904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304800"/>
            <a:ext cx="3758703" cy="1025266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algn="ctr"/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5000" y="2810186"/>
            <a:ext cx="9296401" cy="4037530"/>
            <a:chOff x="1960953" y="2401102"/>
            <a:chExt cx="10327494" cy="2780498"/>
          </a:xfrm>
        </p:grpSpPr>
        <p:grpSp>
          <p:nvGrpSpPr>
            <p:cNvPr id="4" name="Group 3"/>
            <p:cNvGrpSpPr/>
            <p:nvPr/>
          </p:nvGrpSpPr>
          <p:grpSpPr>
            <a:xfrm>
              <a:off x="1960953" y="2401102"/>
              <a:ext cx="10327494" cy="2057401"/>
              <a:chOff x="2372547" y="2399836"/>
              <a:chExt cx="9794285" cy="303277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372547" y="3336165"/>
                <a:ext cx="9794285" cy="974032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সড়ক দুর্ঘটনার কারণ </a:t>
                </a:r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বর্ণনা করতে পারবে</a:t>
                </a:r>
                <a:r>
                  <a:rPr lang="en-US" alt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alt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372547" y="2399836"/>
                <a:ext cx="9781146" cy="3032774"/>
                <a:chOff x="2826103" y="2413762"/>
                <a:chExt cx="9336709" cy="3032774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2826103" y="2413762"/>
                  <a:ext cx="9336707" cy="772412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40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১.</a:t>
                  </a:r>
                  <a:r>
                    <a:rPr lang="bn-BD" sz="4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সড়ক দুর্ঘটনা </a:t>
                  </a:r>
                  <a:r>
                    <a:rPr lang="bn-BD" sz="4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কী তা বলতে পার</a:t>
                  </a:r>
                  <a:r>
                    <a:rPr lang="en-US" sz="4000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বে</a:t>
                  </a:r>
                  <a:r>
                    <a:rPr lang="en-US" sz="4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en-US" alt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826103" y="4587119"/>
                  <a:ext cx="9336709" cy="859417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40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৩.</a:t>
                  </a:r>
                  <a:r>
                    <a:rPr lang="bn-BD" sz="4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সড়ক দুর্ঘটনার </a:t>
                  </a:r>
                  <a:r>
                    <a:rPr lang="bn-BD" sz="4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প্রভাব ব্যাখ্যা করতে </a:t>
                  </a:r>
                  <a:r>
                    <a:rPr lang="bn-BD" sz="4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পারবে</a:t>
                  </a:r>
                  <a:r>
                    <a:rPr lang="en-US" altLang="en-US" sz="4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en-US" alt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21" name="Freeform 20"/>
            <p:cNvSpPr/>
            <p:nvPr/>
          </p:nvSpPr>
          <p:spPr>
            <a:xfrm>
              <a:off x="1960953" y="4610901"/>
              <a:ext cx="10313637" cy="570699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৪.</a:t>
              </a:r>
              <a:r>
                <a:rPr lang="bn-BD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দুর্ঘটনা হ্রাসের উপায় বিশ্লেষণ </a:t>
              </a:r>
              <a:r>
                <a:rPr lang="bn-BD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 </a:t>
              </a:r>
              <a:r>
                <a:rPr lang="bn-BD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BD" altLang="en-US" sz="4000" dirty="0" smtClean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altLang="en-US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4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1930" y="351739"/>
            <a:ext cx="8008663" cy="657026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1342532"/>
              </p:ext>
            </p:extLst>
          </p:nvPr>
        </p:nvGraphicFramePr>
        <p:xfrm>
          <a:off x="531760" y="374930"/>
          <a:ext cx="8018833" cy="6254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Callout 5"/>
          <p:cNvSpPr/>
          <p:nvPr/>
        </p:nvSpPr>
        <p:spPr>
          <a:xfrm>
            <a:off x="8153401" y="5257800"/>
            <a:ext cx="3880104" cy="2511552"/>
          </a:xfrm>
          <a:prstGeom prst="wedgeEllipseCallout">
            <a:avLst>
              <a:gd name="adj1" fmla="val -56794"/>
              <a:gd name="adj2" fmla="val -37874"/>
            </a:avLst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9C4E98-C56C-4B6E-AE32-5FA74CAF0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659C4E98-C56C-4B6E-AE32-5FA74CAF0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05FE40-0C7E-4D6F-AF92-467ECD571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1205FE40-0C7E-4D6F-AF92-467ECD571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637BBD-7D99-423C-A1F2-FF3DC1337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B6637BBD-7D99-423C-A1F2-FF3DC1337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9D0C3E-FF3C-45CC-A598-832C3C4E6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5B9D0C3E-FF3C-45CC-A598-832C3C4E6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0E4935-74FC-4DCA-A376-907FCEE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B90E4935-74FC-4DCA-A376-907FCEE9B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CC6A0C-D562-4B17-B92C-F594724A6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46CC6A0C-D562-4B17-B92C-F594724A6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A1F731-F613-4619-B845-C98EE775D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C3A1F731-F613-4619-B845-C98EE775D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EDD2A0-E043-49FE-A0FA-EC1876D77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22EDD2A0-E043-49FE-A0FA-EC1876D77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10878E-5387-4F75-8AD9-DD41C450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A210878E-5387-4F75-8AD9-DD41C450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323788"/>
            <a:ext cx="5798408" cy="779044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T w="431800" h="12700" prst="softRound"/>
            <a:extrusionClr>
              <a:schemeClr val="accent2">
                <a:lumMod val="75000"/>
              </a:schemeClr>
            </a:extrusionClr>
          </a:sp3d>
        </p:spPr>
        <p:txBody>
          <a:bodyPr wrap="square" lIns="100950" tIns="50475" rIns="100950" bIns="50475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 গুলো ল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0410" y="1609344"/>
            <a:ext cx="4720590" cy="4676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67600" y="6553200"/>
            <a:ext cx="4030405" cy="717489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lvl="0"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রাস্তায় ফসল শুকানো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1328167" y="6629400"/>
            <a:ext cx="317705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 বোঝাই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609344"/>
            <a:ext cx="4720590" cy="4676957"/>
          </a:xfrm>
          <a:prstGeom prst="rect">
            <a:avLst/>
          </a:prstGeom>
          <a:blipFill>
            <a:blip r:embed="rId3" cstate="print"/>
            <a:srcRect/>
            <a:stretch>
              <a:fillRect b="-1066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123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279" y="1600200"/>
            <a:ext cx="4934721" cy="4959626"/>
          </a:xfrm>
          <a:prstGeom prst="rect">
            <a:avLst/>
          </a:prstGeom>
          <a:blipFill>
            <a:blip r:embed="rId2" cstate="print"/>
            <a:srcRect/>
            <a:stretch>
              <a:fillRect t="-6994" b="-6927"/>
            </a:stretch>
          </a:blipFill>
          <a:scene3d>
            <a:camera prst="orthographicFront"/>
            <a:lightRig rig="threePt" dir="t"/>
          </a:scene3d>
          <a:sp3d>
            <a:bevelT w="355600" h="254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86600" y="1600200"/>
            <a:ext cx="4908217" cy="4959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17500" h="317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6858000"/>
            <a:ext cx="3540918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9685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ওভার টেকিং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8715" y="6858000"/>
            <a:ext cx="5385685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22250" h="4445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ওভার ব্রিজ ব্যবহার না করা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405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442917"/>
            <a:ext cx="4729926" cy="4986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23850" h="50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7214616" y="6758595"/>
            <a:ext cx="4672584" cy="717489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lvl="0"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সিগন্যাল অমান্য করা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9917" y="1476739"/>
            <a:ext cx="4693483" cy="4953000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495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6705600"/>
            <a:ext cx="3975528" cy="717489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lvl="0"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 উপর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239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924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359</Words>
  <Application>Microsoft Office PowerPoint</Application>
  <PresentationFormat>Custom</PresentationFormat>
  <Paragraphs>68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134</cp:revision>
  <dcterms:created xsi:type="dcterms:W3CDTF">2006-08-16T00:00:00Z</dcterms:created>
  <dcterms:modified xsi:type="dcterms:W3CDTF">2023-01-16T08:42:31Z</dcterms:modified>
</cp:coreProperties>
</file>