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596A-05F4-489C-8998-665FAC432226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3C68-6E20-4555-9621-7C2255602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2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596A-05F4-489C-8998-665FAC432226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3C68-6E20-4555-9621-7C2255602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87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596A-05F4-489C-8998-665FAC432226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3C68-6E20-4555-9621-7C2255602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7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596A-05F4-489C-8998-665FAC432226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3C68-6E20-4555-9621-7C2255602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1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596A-05F4-489C-8998-665FAC432226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3C68-6E20-4555-9621-7C2255602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8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596A-05F4-489C-8998-665FAC432226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3C68-6E20-4555-9621-7C2255602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4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596A-05F4-489C-8998-665FAC432226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3C68-6E20-4555-9621-7C2255602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1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596A-05F4-489C-8998-665FAC432226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3C68-6E20-4555-9621-7C2255602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94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596A-05F4-489C-8998-665FAC432226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3C68-6E20-4555-9621-7C2255602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596A-05F4-489C-8998-665FAC432226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3C68-6E20-4555-9621-7C2255602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52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596A-05F4-489C-8998-665FAC432226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3C68-6E20-4555-9621-7C2255602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67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A596A-05F4-489C-8998-665FAC432226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33C68-6E20-4555-9621-7C2255602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8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394"/>
            <a:ext cx="12325082" cy="6857143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62284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3341" y="0"/>
            <a:ext cx="11848563" cy="68580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209800" y="9144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dirty="0" smtClean="0"/>
              <a:t>السلام عليكم ورحمة الله وبركاته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213360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dirty="0" smtClean="0">
                <a:solidFill>
                  <a:srgbClr val="FF0000"/>
                </a:solidFill>
              </a:rPr>
              <a:t>اهلا و سهلا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2891" y="344705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dirty="0" smtClean="0">
                <a:solidFill>
                  <a:srgbClr val="0070C0"/>
                </a:solidFill>
              </a:rPr>
              <a:t>مرحبا بكم  يا ايها الطلاب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45720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dirty="0" smtClean="0">
                <a:solidFill>
                  <a:srgbClr val="00B050"/>
                </a:solidFill>
              </a:rPr>
              <a:t>كيف احوالكم ؟</a:t>
            </a: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1" y="1370734"/>
            <a:ext cx="1847850" cy="2085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070" y="1401473"/>
            <a:ext cx="18478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09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600" y="152400"/>
            <a:ext cx="13411200" cy="6581775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2403231" y="12192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b="1" u="sng" dirty="0" smtClean="0">
                <a:solidFill>
                  <a:srgbClr val="FF0000"/>
                </a:solidFill>
              </a:rPr>
              <a:t>تعريف الاستاذ</a:t>
            </a:r>
            <a:endParaRPr lang="en-US" sz="4800" b="1" u="sng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2209800"/>
            <a:ext cx="662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dirty="0" smtClean="0">
                <a:solidFill>
                  <a:srgbClr val="0070C0"/>
                </a:solidFill>
              </a:rPr>
              <a:t>محمد عبد القدوس </a:t>
            </a:r>
            <a:endParaRPr lang="ar-SA" sz="3600" dirty="0">
              <a:solidFill>
                <a:srgbClr val="0070C0"/>
              </a:solidFill>
            </a:endParaRPr>
          </a:p>
          <a:p>
            <a:pPr algn="r"/>
            <a:r>
              <a:rPr lang="ar-SA" sz="3600" dirty="0">
                <a:solidFill>
                  <a:srgbClr val="0070C0"/>
                </a:solidFill>
              </a:rPr>
              <a:t>نائب المدير </a:t>
            </a:r>
          </a:p>
          <a:p>
            <a:pPr algn="r"/>
            <a:r>
              <a:rPr lang="ar-SA" sz="3600" dirty="0">
                <a:solidFill>
                  <a:srgbClr val="0070C0"/>
                </a:solidFill>
              </a:rPr>
              <a:t>كيارجالا بورببارا باليكا داخل مدرسة </a:t>
            </a:r>
          </a:p>
          <a:p>
            <a:pPr algn="r"/>
            <a:r>
              <a:rPr lang="ar-SA" sz="3600" dirty="0">
                <a:solidFill>
                  <a:srgbClr val="0070C0"/>
                </a:solidFill>
              </a:rPr>
              <a:t>فولباريا –مومن شاهى</a:t>
            </a:r>
            <a:endParaRPr lang="en-US" sz="3600" dirty="0">
              <a:solidFill>
                <a:srgbClr val="0070C0"/>
              </a:solidFill>
            </a:endParaRPr>
          </a:p>
          <a:p>
            <a:pPr algn="r"/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62000"/>
            <a:ext cx="18478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12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710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32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</cp:revision>
  <dcterms:created xsi:type="dcterms:W3CDTF">2022-12-23T09:34:17Z</dcterms:created>
  <dcterms:modified xsi:type="dcterms:W3CDTF">2022-12-23T10:07:35Z</dcterms:modified>
</cp:coreProperties>
</file>