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60" r:id="rId3"/>
    <p:sldId id="261" r:id="rId4"/>
    <p:sldId id="268" r:id="rId5"/>
    <p:sldId id="271" r:id="rId6"/>
    <p:sldId id="256" r:id="rId7"/>
    <p:sldId id="270" r:id="rId8"/>
    <p:sldId id="272" r:id="rId9"/>
    <p:sldId id="259" r:id="rId10"/>
    <p:sldId id="273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koj Mondal" userId="7291f507b90f8207" providerId="LiveId" clId="{3B42B560-966E-4918-A5FE-DA44382B0630}"/>
    <pc:docChg chg="custSel addSld delSld modSld sldOrd">
      <pc:chgData name="Pankoj Mondal" userId="7291f507b90f8207" providerId="LiveId" clId="{3B42B560-966E-4918-A5FE-DA44382B0630}" dt="2023-01-20T18:58:00.665" v="621" actId="47"/>
      <pc:docMkLst>
        <pc:docMk/>
      </pc:docMkLst>
      <pc:sldChg chg="addSp modSp new mod modAnim">
        <pc:chgData name="Pankoj Mondal" userId="7291f507b90f8207" providerId="LiveId" clId="{3B42B560-966E-4918-A5FE-DA44382B0630}" dt="2023-01-20T15:51:44.176" v="596"/>
        <pc:sldMkLst>
          <pc:docMk/>
          <pc:sldMk cId="2685815662" sldId="256"/>
        </pc:sldMkLst>
        <pc:spChg chg="add mod">
          <ac:chgData name="Pankoj Mondal" userId="7291f507b90f8207" providerId="LiveId" clId="{3B42B560-966E-4918-A5FE-DA44382B0630}" dt="2023-01-20T14:19:12.036" v="132" actId="20577"/>
          <ac:spMkLst>
            <pc:docMk/>
            <pc:sldMk cId="2685815662" sldId="256"/>
            <ac:spMk id="3" creationId="{AC933377-0958-8267-0016-BB6C5FB5D3A1}"/>
          </ac:spMkLst>
        </pc:spChg>
        <pc:spChg chg="add mod ord">
          <ac:chgData name="Pankoj Mondal" userId="7291f507b90f8207" providerId="LiveId" clId="{3B42B560-966E-4918-A5FE-DA44382B0630}" dt="2023-01-20T14:17:00.763" v="92" actId="1076"/>
          <ac:spMkLst>
            <pc:docMk/>
            <pc:sldMk cId="2685815662" sldId="256"/>
            <ac:spMk id="4" creationId="{A57F19BF-5A2A-010A-4729-38F765E1DCE9}"/>
          </ac:spMkLst>
        </pc:spChg>
        <pc:spChg chg="add mod">
          <ac:chgData name="Pankoj Mondal" userId="7291f507b90f8207" providerId="LiveId" clId="{3B42B560-966E-4918-A5FE-DA44382B0630}" dt="2023-01-20T14:32:47.853" v="178" actId="1076"/>
          <ac:spMkLst>
            <pc:docMk/>
            <pc:sldMk cId="2685815662" sldId="256"/>
            <ac:spMk id="6" creationId="{1E5C531C-896D-001F-6885-B4B2CFEA29CF}"/>
          </ac:spMkLst>
        </pc:spChg>
        <pc:spChg chg="add mod">
          <ac:chgData name="Pankoj Mondal" userId="7291f507b90f8207" providerId="LiveId" clId="{3B42B560-966E-4918-A5FE-DA44382B0630}" dt="2023-01-20T14:32:29.433" v="176" actId="20577"/>
          <ac:spMkLst>
            <pc:docMk/>
            <pc:sldMk cId="2685815662" sldId="256"/>
            <ac:spMk id="8" creationId="{5F8504EC-E6BB-479C-11EF-0493B3D3B866}"/>
          </ac:spMkLst>
        </pc:spChg>
      </pc:sldChg>
      <pc:sldChg chg="add ord">
        <pc:chgData name="Pankoj Mondal" userId="7291f507b90f8207" providerId="LiveId" clId="{3B42B560-966E-4918-A5FE-DA44382B0630}" dt="2023-01-20T14:14:31.076" v="74"/>
        <pc:sldMkLst>
          <pc:docMk/>
          <pc:sldMk cId="1848285840" sldId="258"/>
        </pc:sldMkLst>
      </pc:sldChg>
      <pc:sldChg chg="addSp delSp modSp new mod modAnim">
        <pc:chgData name="Pankoj Mondal" userId="7291f507b90f8207" providerId="LiveId" clId="{3B42B560-966E-4918-A5FE-DA44382B0630}" dt="2023-01-20T15:48:34.549" v="588"/>
        <pc:sldMkLst>
          <pc:docMk/>
          <pc:sldMk cId="3398496077" sldId="259"/>
        </pc:sldMkLst>
        <pc:spChg chg="mod">
          <ac:chgData name="Pankoj Mondal" userId="7291f507b90f8207" providerId="LiveId" clId="{3B42B560-966E-4918-A5FE-DA44382B0630}" dt="2023-01-20T14:05:14.165" v="3" actId="5793"/>
          <ac:spMkLst>
            <pc:docMk/>
            <pc:sldMk cId="3398496077" sldId="259"/>
            <ac:spMk id="3" creationId="{6B821220-0CD3-68E1-5935-199D1B8E96A6}"/>
          </ac:spMkLst>
        </pc:spChg>
        <pc:spChg chg="add mod">
          <ac:chgData name="Pankoj Mondal" userId="7291f507b90f8207" providerId="LiveId" clId="{3B42B560-966E-4918-A5FE-DA44382B0630}" dt="2023-01-20T15:11:49.030" v="394" actId="1076"/>
          <ac:spMkLst>
            <pc:docMk/>
            <pc:sldMk cId="3398496077" sldId="259"/>
            <ac:spMk id="4" creationId="{A000BF7B-4FD3-3EAF-D3E6-39567ED40D56}"/>
          </ac:spMkLst>
        </pc:spChg>
        <pc:spChg chg="add del mod">
          <ac:chgData name="Pankoj Mondal" userId="7291f507b90f8207" providerId="LiveId" clId="{3B42B560-966E-4918-A5FE-DA44382B0630}" dt="2023-01-20T14:58:13.635" v="327"/>
          <ac:spMkLst>
            <pc:docMk/>
            <pc:sldMk cId="3398496077" sldId="259"/>
            <ac:spMk id="5" creationId="{D2237A52-9DA8-AC85-52B5-0CD497D7499B}"/>
          </ac:spMkLst>
        </pc:spChg>
        <pc:spChg chg="add del mod">
          <ac:chgData name="Pankoj Mondal" userId="7291f507b90f8207" providerId="LiveId" clId="{3B42B560-966E-4918-A5FE-DA44382B0630}" dt="2023-01-20T14:58:13.635" v="325" actId="478"/>
          <ac:spMkLst>
            <pc:docMk/>
            <pc:sldMk cId="3398496077" sldId="259"/>
            <ac:spMk id="6" creationId="{BE3562A1-B538-9925-81C3-14CC3DF338DF}"/>
          </ac:spMkLst>
        </pc:spChg>
        <pc:spChg chg="add mod">
          <ac:chgData name="Pankoj Mondal" userId="7291f507b90f8207" providerId="LiveId" clId="{3B42B560-966E-4918-A5FE-DA44382B0630}" dt="2023-01-20T15:48:29.625" v="587" actId="1076"/>
          <ac:spMkLst>
            <pc:docMk/>
            <pc:sldMk cId="3398496077" sldId="259"/>
            <ac:spMk id="7" creationId="{89B4BECB-61AA-B11D-4DD3-DF733246FE17}"/>
          </ac:spMkLst>
        </pc:spChg>
        <pc:spChg chg="add mod">
          <ac:chgData name="Pankoj Mondal" userId="7291f507b90f8207" providerId="LiveId" clId="{3B42B560-966E-4918-A5FE-DA44382B0630}" dt="2023-01-20T15:11:29.471" v="392" actId="20577"/>
          <ac:spMkLst>
            <pc:docMk/>
            <pc:sldMk cId="3398496077" sldId="259"/>
            <ac:spMk id="9" creationId="{C1C156BE-35C4-DA0A-A928-B57A8755DB0E}"/>
          </ac:spMkLst>
        </pc:spChg>
        <pc:spChg chg="add mod">
          <ac:chgData name="Pankoj Mondal" userId="7291f507b90f8207" providerId="LiveId" clId="{3B42B560-966E-4918-A5FE-DA44382B0630}" dt="2023-01-20T15:11:53.579" v="395" actId="1076"/>
          <ac:spMkLst>
            <pc:docMk/>
            <pc:sldMk cId="3398496077" sldId="259"/>
            <ac:spMk id="11" creationId="{32D810FB-9DC8-9CD7-07A9-6A12696E366E}"/>
          </ac:spMkLst>
        </pc:spChg>
      </pc:sldChg>
      <pc:sldChg chg="modSp add mod ord">
        <pc:chgData name="Pankoj Mondal" userId="7291f507b90f8207" providerId="LiveId" clId="{3B42B560-966E-4918-A5FE-DA44382B0630}" dt="2023-01-20T14:14:33.387" v="76"/>
        <pc:sldMkLst>
          <pc:docMk/>
          <pc:sldMk cId="3062256573" sldId="260"/>
        </pc:sldMkLst>
        <pc:spChg chg="mod">
          <ac:chgData name="Pankoj Mondal" userId="7291f507b90f8207" providerId="LiveId" clId="{3B42B560-966E-4918-A5FE-DA44382B0630}" dt="2023-01-20T14:13:24.313" v="71" actId="207"/>
          <ac:spMkLst>
            <pc:docMk/>
            <pc:sldMk cId="3062256573" sldId="260"/>
            <ac:spMk id="4" creationId="{3909B3C9-5FB1-446D-9A0B-6AD9DE5CA718}"/>
          </ac:spMkLst>
        </pc:spChg>
      </pc:sldChg>
      <pc:sldChg chg="modSp add mod ord">
        <pc:chgData name="Pankoj Mondal" userId="7291f507b90f8207" providerId="LiveId" clId="{3B42B560-966E-4918-A5FE-DA44382B0630}" dt="2023-01-20T14:14:43.635" v="82"/>
        <pc:sldMkLst>
          <pc:docMk/>
          <pc:sldMk cId="775361765" sldId="261"/>
        </pc:sldMkLst>
        <pc:spChg chg="mod">
          <ac:chgData name="Pankoj Mondal" userId="7291f507b90f8207" providerId="LiveId" clId="{3B42B560-966E-4918-A5FE-DA44382B0630}" dt="2023-01-20T14:14:05.736" v="72" actId="207"/>
          <ac:spMkLst>
            <pc:docMk/>
            <pc:sldMk cId="775361765" sldId="261"/>
            <ac:spMk id="5" creationId="{19923138-C37F-479D-93AD-51869389CC97}"/>
          </ac:spMkLst>
        </pc:spChg>
        <pc:spChg chg="mod">
          <ac:chgData name="Pankoj Mondal" userId="7291f507b90f8207" providerId="LiveId" clId="{3B42B560-966E-4918-A5FE-DA44382B0630}" dt="2023-01-20T14:13:08.836" v="70" actId="20577"/>
          <ac:spMkLst>
            <pc:docMk/>
            <pc:sldMk cId="775361765" sldId="261"/>
            <ac:spMk id="7" creationId="{53DFC2BE-4DB9-454E-95C8-6F5316BB3297}"/>
          </ac:spMkLst>
        </pc:spChg>
      </pc:sldChg>
      <pc:sldChg chg="modSp add mod ord">
        <pc:chgData name="Pankoj Mondal" userId="7291f507b90f8207" providerId="LiveId" clId="{3B42B560-966E-4918-A5FE-DA44382B0630}" dt="2023-01-20T14:14:36.347" v="78"/>
        <pc:sldMkLst>
          <pc:docMk/>
          <pc:sldMk cId="2136959890" sldId="268"/>
        </pc:sldMkLst>
        <pc:spChg chg="mod">
          <ac:chgData name="Pankoj Mondal" userId="7291f507b90f8207" providerId="LiveId" clId="{3B42B560-966E-4918-A5FE-DA44382B0630}" dt="2023-01-20T14:12:02.411" v="60" actId="207"/>
          <ac:spMkLst>
            <pc:docMk/>
            <pc:sldMk cId="2136959890" sldId="268"/>
            <ac:spMk id="5" creationId="{19923138-C37F-479D-93AD-51869389CC97}"/>
          </ac:spMkLst>
        </pc:spChg>
        <pc:spChg chg="mod">
          <ac:chgData name="Pankoj Mondal" userId="7291f507b90f8207" providerId="LiveId" clId="{3B42B560-966E-4918-A5FE-DA44382B0630}" dt="2023-01-20T14:11:48.780" v="59" actId="207"/>
          <ac:spMkLst>
            <pc:docMk/>
            <pc:sldMk cId="2136959890" sldId="268"/>
            <ac:spMk id="6" creationId="{00000000-0000-0000-0000-000000000000}"/>
          </ac:spMkLst>
        </pc:spChg>
      </pc:sldChg>
      <pc:sldChg chg="delSp modSp add mod ord delAnim modAnim">
        <pc:chgData name="Pankoj Mondal" userId="7291f507b90f8207" providerId="LiveId" clId="{3B42B560-966E-4918-A5FE-DA44382B0630}" dt="2023-01-20T18:48:39.457" v="620"/>
        <pc:sldMkLst>
          <pc:docMk/>
          <pc:sldMk cId="2418165737" sldId="270"/>
        </pc:sldMkLst>
        <pc:spChg chg="mod">
          <ac:chgData name="Pankoj Mondal" userId="7291f507b90f8207" providerId="LiveId" clId="{3B42B560-966E-4918-A5FE-DA44382B0630}" dt="2023-01-20T18:48:32.295" v="619" actId="1076"/>
          <ac:spMkLst>
            <pc:docMk/>
            <pc:sldMk cId="2418165737" sldId="270"/>
            <ac:spMk id="2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4:50:11.784" v="254" actId="207"/>
          <ac:spMkLst>
            <pc:docMk/>
            <pc:sldMk cId="2418165737" sldId="270"/>
            <ac:spMk id="4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8:47:58.715" v="618" actId="1076"/>
          <ac:spMkLst>
            <pc:docMk/>
            <pc:sldMk cId="2418165737" sldId="270"/>
            <ac:spMk id="5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4:49:39.944" v="252" actId="207"/>
          <ac:spMkLst>
            <pc:docMk/>
            <pc:sldMk cId="2418165737" sldId="270"/>
            <ac:spMk id="8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4:49:51.585" v="253" actId="207"/>
          <ac:spMkLst>
            <pc:docMk/>
            <pc:sldMk cId="2418165737" sldId="270"/>
            <ac:spMk id="9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8:47:42.927" v="616" actId="1076"/>
          <ac:spMkLst>
            <pc:docMk/>
            <pc:sldMk cId="2418165737" sldId="270"/>
            <ac:spMk id="10" creationId="{00000000-0000-0000-0000-000000000000}"/>
          </ac:spMkLst>
        </pc:spChg>
        <pc:spChg chg="del">
          <ac:chgData name="Pankoj Mondal" userId="7291f507b90f8207" providerId="LiveId" clId="{3B42B560-966E-4918-A5FE-DA44382B0630}" dt="2023-01-20T14:50:50.451" v="258" actId="478"/>
          <ac:spMkLst>
            <pc:docMk/>
            <pc:sldMk cId="2418165737" sldId="270"/>
            <ac:spMk id="12" creationId="{00000000-0000-0000-0000-000000000000}"/>
          </ac:spMkLst>
        </pc:spChg>
        <pc:spChg chg="del">
          <ac:chgData name="Pankoj Mondal" userId="7291f507b90f8207" providerId="LiveId" clId="{3B42B560-966E-4918-A5FE-DA44382B0630}" dt="2023-01-20T14:50:45.767" v="257" actId="478"/>
          <ac:spMkLst>
            <pc:docMk/>
            <pc:sldMk cId="2418165737" sldId="270"/>
            <ac:spMk id="14" creationId="{00000000-0000-0000-0000-000000000000}"/>
          </ac:spMkLst>
        </pc:spChg>
        <pc:spChg chg="del">
          <ac:chgData name="Pankoj Mondal" userId="7291f507b90f8207" providerId="LiveId" clId="{3B42B560-966E-4918-A5FE-DA44382B0630}" dt="2023-01-20T14:50:40.327" v="256" actId="478"/>
          <ac:spMkLst>
            <pc:docMk/>
            <pc:sldMk cId="2418165737" sldId="270"/>
            <ac:spMk id="15" creationId="{00000000-0000-0000-0000-000000000000}"/>
          </ac:spMkLst>
        </pc:spChg>
      </pc:sldChg>
      <pc:sldChg chg="delSp modSp add mod ord modTransition modAnim">
        <pc:chgData name="Pankoj Mondal" userId="7291f507b90f8207" providerId="LiveId" clId="{3B42B560-966E-4918-A5FE-DA44382B0630}" dt="2023-01-20T18:41:33.292" v="606" actId="1076"/>
        <pc:sldMkLst>
          <pc:docMk/>
          <pc:sldMk cId="2117263601" sldId="271"/>
        </pc:sldMkLst>
        <pc:spChg chg="del mod">
          <ac:chgData name="Pankoj Mondal" userId="7291f507b90f8207" providerId="LiveId" clId="{3B42B560-966E-4918-A5FE-DA44382B0630}" dt="2023-01-20T14:36:12.647" v="191" actId="478"/>
          <ac:spMkLst>
            <pc:docMk/>
            <pc:sldMk cId="2117263601" sldId="271"/>
            <ac:spMk id="5" creationId="{00000000-0000-0000-0000-000000000000}"/>
          </ac:spMkLst>
        </pc:spChg>
        <pc:spChg chg="mod">
          <ac:chgData name="Pankoj Mondal" userId="7291f507b90f8207" providerId="LiveId" clId="{3B42B560-966E-4918-A5FE-DA44382B0630}" dt="2023-01-20T14:38:59.341" v="215" actId="1076"/>
          <ac:spMkLst>
            <pc:docMk/>
            <pc:sldMk cId="2117263601" sldId="271"/>
            <ac:spMk id="8" creationId="{00000000-0000-0000-0000-000000000000}"/>
          </ac:spMkLst>
        </pc:spChg>
        <pc:picChg chg="mod">
          <ac:chgData name="Pankoj Mondal" userId="7291f507b90f8207" providerId="LiveId" clId="{3B42B560-966E-4918-A5FE-DA44382B0630}" dt="2023-01-20T14:38:29.040" v="213" actId="1076"/>
          <ac:picMkLst>
            <pc:docMk/>
            <pc:sldMk cId="2117263601" sldId="271"/>
            <ac:picMk id="2" creationId="{00000000-0000-0000-0000-000000000000}"/>
          </ac:picMkLst>
        </pc:picChg>
        <pc:picChg chg="mod">
          <ac:chgData name="Pankoj Mondal" userId="7291f507b90f8207" providerId="LiveId" clId="{3B42B560-966E-4918-A5FE-DA44382B0630}" dt="2023-01-20T18:41:33.292" v="606" actId="1076"/>
          <ac:picMkLst>
            <pc:docMk/>
            <pc:sldMk cId="2117263601" sldId="271"/>
            <ac:picMk id="6" creationId="{00000000-0000-0000-0000-000000000000}"/>
          </ac:picMkLst>
        </pc:picChg>
      </pc:sldChg>
      <pc:sldChg chg="modSp add del modAnim">
        <pc:chgData name="Pankoj Mondal" userId="7291f507b90f8207" providerId="LiveId" clId="{3B42B560-966E-4918-A5FE-DA44382B0630}" dt="2023-01-20T14:32:55.179" v="179" actId="47"/>
        <pc:sldMkLst>
          <pc:docMk/>
          <pc:sldMk cId="1368034141" sldId="272"/>
        </pc:sldMkLst>
        <pc:graphicFrameChg chg="mod">
          <ac:chgData name="Pankoj Mondal" userId="7291f507b90f8207" providerId="LiveId" clId="{3B42B560-966E-4918-A5FE-DA44382B0630}" dt="2023-01-20T14:27:47.113" v="139"/>
          <ac:graphicFrameMkLst>
            <pc:docMk/>
            <pc:sldMk cId="1368034141" sldId="272"/>
            <ac:graphicFrameMk id="4" creationId="{00000000-0000-0000-0000-000000000000}"/>
          </ac:graphicFrameMkLst>
        </pc:graphicFrameChg>
      </pc:sldChg>
      <pc:sldChg chg="addSp delSp modSp new mod ord modAnim">
        <pc:chgData name="Pankoj Mondal" userId="7291f507b90f8207" providerId="LiveId" clId="{3B42B560-966E-4918-A5FE-DA44382B0630}" dt="2023-01-20T15:50:37.642" v="592"/>
        <pc:sldMkLst>
          <pc:docMk/>
          <pc:sldMk cId="2605920371" sldId="272"/>
        </pc:sldMkLst>
        <pc:spChg chg="add del">
          <ac:chgData name="Pankoj Mondal" userId="7291f507b90f8207" providerId="LiveId" clId="{3B42B560-966E-4918-A5FE-DA44382B0630}" dt="2023-01-20T15:02:39.141" v="366" actId="478"/>
          <ac:spMkLst>
            <pc:docMk/>
            <pc:sldMk cId="2605920371" sldId="272"/>
            <ac:spMk id="4" creationId="{4C985D88-997A-98D5-E26C-D65EF3740135}"/>
          </ac:spMkLst>
        </pc:spChg>
        <pc:spChg chg="add mod">
          <ac:chgData name="Pankoj Mondal" userId="7291f507b90f8207" providerId="LiveId" clId="{3B42B560-966E-4918-A5FE-DA44382B0630}" dt="2023-01-20T15:06:57.537" v="376" actId="1076"/>
          <ac:spMkLst>
            <pc:docMk/>
            <pc:sldMk cId="2605920371" sldId="272"/>
            <ac:spMk id="5" creationId="{D0D18FD6-5867-463E-6AD5-4A8CFAC0659B}"/>
          </ac:spMkLst>
        </pc:spChg>
        <pc:spChg chg="add mod">
          <ac:chgData name="Pankoj Mondal" userId="7291f507b90f8207" providerId="LiveId" clId="{3B42B560-966E-4918-A5FE-DA44382B0630}" dt="2023-01-20T15:17:43.754" v="453" actId="20577"/>
          <ac:spMkLst>
            <pc:docMk/>
            <pc:sldMk cId="2605920371" sldId="272"/>
            <ac:spMk id="7" creationId="{70AF5182-8EF5-57C6-DD56-B4763B934888}"/>
          </ac:spMkLst>
        </pc:spChg>
        <pc:spChg chg="add mod">
          <ac:chgData name="Pankoj Mondal" userId="7291f507b90f8207" providerId="LiveId" clId="{3B42B560-966E-4918-A5FE-DA44382B0630}" dt="2023-01-20T15:18:59.258" v="469" actId="20577"/>
          <ac:spMkLst>
            <pc:docMk/>
            <pc:sldMk cId="2605920371" sldId="272"/>
            <ac:spMk id="9" creationId="{D7B4F203-6CB8-7795-3032-CDA7ECD6AB7E}"/>
          </ac:spMkLst>
        </pc:spChg>
        <pc:spChg chg="add mod">
          <ac:chgData name="Pankoj Mondal" userId="7291f507b90f8207" providerId="LiveId" clId="{3B42B560-966E-4918-A5FE-DA44382B0630}" dt="2023-01-20T15:17:12.829" v="447" actId="20577"/>
          <ac:spMkLst>
            <pc:docMk/>
            <pc:sldMk cId="2605920371" sldId="272"/>
            <ac:spMk id="11" creationId="{9E4780D6-7EE8-0C99-806E-AABCFB83FA05}"/>
          </ac:spMkLst>
        </pc:spChg>
        <pc:spChg chg="add mod">
          <ac:chgData name="Pankoj Mondal" userId="7291f507b90f8207" providerId="LiveId" clId="{3B42B560-966E-4918-A5FE-DA44382B0630}" dt="2023-01-20T15:16:24.623" v="435" actId="20577"/>
          <ac:spMkLst>
            <pc:docMk/>
            <pc:sldMk cId="2605920371" sldId="272"/>
            <ac:spMk id="13" creationId="{C961E271-A9C4-CFE7-BE68-73D8531B17FA}"/>
          </ac:spMkLst>
        </pc:spChg>
      </pc:sldChg>
      <pc:sldChg chg="addSp modSp new mod modAnim">
        <pc:chgData name="Pankoj Mondal" userId="7291f507b90f8207" providerId="LiveId" clId="{3B42B560-966E-4918-A5FE-DA44382B0630}" dt="2023-01-20T15:47:13.432" v="585"/>
        <pc:sldMkLst>
          <pc:docMk/>
          <pc:sldMk cId="3005882457" sldId="273"/>
        </pc:sldMkLst>
        <pc:spChg chg="add mod">
          <ac:chgData name="Pankoj Mondal" userId="7291f507b90f8207" providerId="LiveId" clId="{3B42B560-966E-4918-A5FE-DA44382B0630}" dt="2023-01-20T15:46:36.037" v="581" actId="1076"/>
          <ac:spMkLst>
            <pc:docMk/>
            <pc:sldMk cId="3005882457" sldId="273"/>
            <ac:spMk id="4" creationId="{753D9FF6-C492-6373-3B2E-7468E585D002}"/>
          </ac:spMkLst>
        </pc:spChg>
        <pc:spChg chg="add mod">
          <ac:chgData name="Pankoj Mondal" userId="7291f507b90f8207" providerId="LiveId" clId="{3B42B560-966E-4918-A5FE-DA44382B0630}" dt="2023-01-20T15:22:40.079" v="483" actId="207"/>
          <ac:spMkLst>
            <pc:docMk/>
            <pc:sldMk cId="3005882457" sldId="273"/>
            <ac:spMk id="6" creationId="{8A748015-893A-B04B-B917-D14B17719668}"/>
          </ac:spMkLst>
        </pc:spChg>
        <pc:spChg chg="add mod">
          <ac:chgData name="Pankoj Mondal" userId="7291f507b90f8207" providerId="LiveId" clId="{3B42B560-966E-4918-A5FE-DA44382B0630}" dt="2023-01-20T15:23:28.657" v="489" actId="14100"/>
          <ac:spMkLst>
            <pc:docMk/>
            <pc:sldMk cId="3005882457" sldId="273"/>
            <ac:spMk id="7" creationId="{A586870A-E0F3-04D8-BBE2-72257195FA97}"/>
          </ac:spMkLst>
        </pc:spChg>
        <pc:spChg chg="add mod">
          <ac:chgData name="Pankoj Mondal" userId="7291f507b90f8207" providerId="LiveId" clId="{3B42B560-966E-4918-A5FE-DA44382B0630}" dt="2023-01-20T15:26:16.229" v="509" actId="20577"/>
          <ac:spMkLst>
            <pc:docMk/>
            <pc:sldMk cId="3005882457" sldId="273"/>
            <ac:spMk id="9" creationId="{35A66E55-5B0A-A2BF-18ED-149DB26E5D5F}"/>
          </ac:spMkLst>
        </pc:spChg>
      </pc:sldChg>
      <pc:sldChg chg="addSp delSp modSp new del mod modAnim">
        <pc:chgData name="Pankoj Mondal" userId="7291f507b90f8207" providerId="LiveId" clId="{3B42B560-966E-4918-A5FE-DA44382B0630}" dt="2023-01-20T18:58:00.665" v="621" actId="47"/>
        <pc:sldMkLst>
          <pc:docMk/>
          <pc:sldMk cId="2544827164" sldId="274"/>
        </pc:sldMkLst>
        <pc:spChg chg="del mod">
          <ac:chgData name="Pankoj Mondal" userId="7291f507b90f8207" providerId="LiveId" clId="{3B42B560-966E-4918-A5FE-DA44382B0630}" dt="2023-01-20T15:43:48.994" v="574" actId="478"/>
          <ac:spMkLst>
            <pc:docMk/>
            <pc:sldMk cId="2544827164" sldId="274"/>
            <ac:spMk id="2" creationId="{5989FAB3-CB9F-3F53-0213-C5A9988B5EEF}"/>
          </ac:spMkLst>
        </pc:spChg>
        <pc:spChg chg="del">
          <ac:chgData name="Pankoj Mondal" userId="7291f507b90f8207" providerId="LiveId" clId="{3B42B560-966E-4918-A5FE-DA44382B0630}" dt="2023-01-20T15:36:15.693" v="514" actId="931"/>
          <ac:spMkLst>
            <pc:docMk/>
            <pc:sldMk cId="2544827164" sldId="274"/>
            <ac:spMk id="3" creationId="{85819C56-5509-A6D9-58DE-DF138105F205}"/>
          </ac:spMkLst>
        </pc:spChg>
        <pc:spChg chg="add mod">
          <ac:chgData name="Pankoj Mondal" userId="7291f507b90f8207" providerId="LiveId" clId="{3B42B560-966E-4918-A5FE-DA44382B0630}" dt="2023-01-20T15:43:28.113" v="570" actId="1076"/>
          <ac:spMkLst>
            <pc:docMk/>
            <pc:sldMk cId="2544827164" sldId="274"/>
            <ac:spMk id="4" creationId="{66810CC0-7EFE-489D-0D60-0585E35C4947}"/>
          </ac:spMkLst>
        </pc:spChg>
        <pc:spChg chg="add mod">
          <ac:chgData name="Pankoj Mondal" userId="7291f507b90f8207" providerId="LiveId" clId="{3B42B560-966E-4918-A5FE-DA44382B0630}" dt="2023-01-20T15:43:37.833" v="572" actId="14100"/>
          <ac:spMkLst>
            <pc:docMk/>
            <pc:sldMk cId="2544827164" sldId="274"/>
            <ac:spMk id="10" creationId="{2F017CFD-C10D-AC90-3610-C5C62068702C}"/>
          </ac:spMkLst>
        </pc:spChg>
        <pc:picChg chg="add mod">
          <ac:chgData name="Pankoj Mondal" userId="7291f507b90f8207" providerId="LiveId" clId="{3B42B560-966E-4918-A5FE-DA44382B0630}" dt="2023-01-20T15:36:15.693" v="514" actId="931"/>
          <ac:picMkLst>
            <pc:docMk/>
            <pc:sldMk cId="2544827164" sldId="274"/>
            <ac:picMk id="6" creationId="{552C7102-1503-E09C-9FD7-B16FFB5DB2CC}"/>
          </ac:picMkLst>
        </pc:picChg>
        <pc:picChg chg="add mod">
          <ac:chgData name="Pankoj Mondal" userId="7291f507b90f8207" providerId="LiveId" clId="{3B42B560-966E-4918-A5FE-DA44382B0630}" dt="2023-01-20T15:39:42.661" v="522" actId="1076"/>
          <ac:picMkLst>
            <pc:docMk/>
            <pc:sldMk cId="2544827164" sldId="274"/>
            <ac:picMk id="8" creationId="{1121174B-89C2-AF25-53A8-DE72211D9A1C}"/>
          </ac:picMkLst>
        </pc:picChg>
      </pc:sldChg>
      <pc:sldChg chg="new del">
        <pc:chgData name="Pankoj Mondal" userId="7291f507b90f8207" providerId="LiveId" clId="{3B42B560-966E-4918-A5FE-DA44382B0630}" dt="2023-01-20T15:45:13.830" v="577" actId="47"/>
        <pc:sldMkLst>
          <pc:docMk/>
          <pc:sldMk cId="787933065" sldId="275"/>
        </pc:sldMkLst>
      </pc:sldChg>
      <pc:sldChg chg="modSp add mod">
        <pc:chgData name="Pankoj Mondal" userId="7291f507b90f8207" providerId="LiveId" clId="{3B42B560-966E-4918-A5FE-DA44382B0630}" dt="2023-01-20T15:46:11.642" v="580" actId="1582"/>
        <pc:sldMkLst>
          <pc:docMk/>
          <pc:sldMk cId="2876086004" sldId="276"/>
        </pc:sldMkLst>
        <pc:spChg chg="mod">
          <ac:chgData name="Pankoj Mondal" userId="7291f507b90f8207" providerId="LiveId" clId="{3B42B560-966E-4918-A5FE-DA44382B0630}" dt="2023-01-20T15:45:49.478" v="579" actId="207"/>
          <ac:spMkLst>
            <pc:docMk/>
            <pc:sldMk cId="2876086004" sldId="276"/>
            <ac:spMk id="5" creationId="{C289B507-833A-41C8-9159-EA86051EDAFC}"/>
          </ac:spMkLst>
        </pc:spChg>
        <pc:spChg chg="mod">
          <ac:chgData name="Pankoj Mondal" userId="7291f507b90f8207" providerId="LiveId" clId="{3B42B560-966E-4918-A5FE-DA44382B0630}" dt="2023-01-20T15:46:11.642" v="580" actId="1582"/>
          <ac:spMkLst>
            <pc:docMk/>
            <pc:sldMk cId="2876086004" sldId="276"/>
            <ac:spMk id="7" creationId="{3150D501-3621-492F-968A-3C2E404F91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73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7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95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5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815B-83C1-4112-9A92-FB2EED7D176E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10B6ED-0CE0-4523-A7E7-1FF75252D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1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87AB-8CFE-4D18-87F1-50AABE7A4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819A9-FB1E-456F-BA03-FD0F22BBB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5F0852-DA8E-4729-9753-A6CD29874C83}"/>
              </a:ext>
            </a:extLst>
          </p:cNvPr>
          <p:cNvSpPr/>
          <p:nvPr/>
        </p:nvSpPr>
        <p:spPr>
          <a:xfrm>
            <a:off x="276494" y="306103"/>
            <a:ext cx="11915506" cy="6591869"/>
          </a:xfrm>
          <a:prstGeom prst="rect">
            <a:avLst/>
          </a:prstGeom>
          <a:gradFill flip="none" rotWithShape="1">
            <a:gsLst>
              <a:gs pos="0">
                <a:srgbClr val="90C226">
                  <a:lumMod val="67000"/>
                </a:srgbClr>
              </a:gs>
              <a:gs pos="48000">
                <a:srgbClr val="90C226">
                  <a:lumMod val="97000"/>
                  <a:lumOff val="3000"/>
                </a:srgbClr>
              </a:gs>
              <a:gs pos="100000">
                <a:srgbClr val="90C226">
                  <a:lumMod val="60000"/>
                  <a:lumOff val="40000"/>
                </a:srgbClr>
              </a:gs>
            </a:gsLst>
            <a:lin ang="16200000" scaled="1"/>
            <a:tileRect/>
          </a:gradFill>
          <a:ln w="285750" cap="rnd" cmpd="tri" algn="ctr">
            <a:solidFill>
              <a:srgbClr val="002060"/>
            </a:solidFill>
            <a:prstDash val="solid"/>
            <a:miter lim="800000"/>
          </a:ln>
          <a:effectLst>
            <a:glow rad="63500">
              <a:srgbClr val="90C226">
                <a:lumMod val="75000"/>
                <a:alpha val="40000"/>
              </a:srgbClr>
            </a:glow>
            <a:outerShdw blurRad="50800" dist="50800" dir="5400000" algn="ctr" rotWithShape="0">
              <a:sysClr val="window" lastClr="FFFFFF"/>
            </a:outerShdw>
          </a:effectLst>
        </p:spPr>
        <p:txBody>
          <a:bodyPr numCol="1" rtlCol="0" anchor="ctr">
            <a:prstTxWarp prst="textDoubleWave1">
              <a:avLst>
                <a:gd name="adj1" fmla="val 6726"/>
                <a:gd name="adj2" fmla="val -1311"/>
              </a:avLst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স্বা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</a:t>
            </a:r>
            <a:r>
              <a:rPr kumimoji="0" lang="en-US" sz="2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28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0923-180E-CF98-C890-EAF1001A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82C2-013C-D130-6D80-B2F013124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3D9FF6-C492-6373-3B2E-7468E585D002}"/>
              </a:ext>
            </a:extLst>
          </p:cNvPr>
          <p:cNvSpPr/>
          <p:nvPr/>
        </p:nvSpPr>
        <p:spPr>
          <a:xfrm>
            <a:off x="595900" y="354963"/>
            <a:ext cx="8815227" cy="16233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48015-893A-B04B-B917-D14B17719668}"/>
              </a:ext>
            </a:extLst>
          </p:cNvPr>
          <p:cNvSpPr txBox="1"/>
          <p:nvPr/>
        </p:nvSpPr>
        <p:spPr>
          <a:xfrm>
            <a:off x="2595937" y="934075"/>
            <a:ext cx="61028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spc="50" dirty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86870A-E0F3-04D8-BBE2-72257195FA97}"/>
              </a:ext>
            </a:extLst>
          </p:cNvPr>
          <p:cNvSpPr/>
          <p:nvPr/>
        </p:nvSpPr>
        <p:spPr>
          <a:xfrm>
            <a:off x="595900" y="2160589"/>
            <a:ext cx="9986481" cy="45484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A66E55-5B0A-A2BF-18ED-149DB26E5D5F}"/>
              </a:ext>
            </a:extLst>
          </p:cNvPr>
          <p:cNvSpPr txBox="1"/>
          <p:nvPr/>
        </p:nvSpPr>
        <p:spPr>
          <a:xfrm>
            <a:off x="852755" y="3108403"/>
            <a:ext cx="9298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প্রফেসর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স্যারের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৫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58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89B507-833A-41C8-9159-EA86051EDAFC}"/>
              </a:ext>
            </a:extLst>
          </p:cNvPr>
          <p:cNvSpPr/>
          <p:nvPr/>
        </p:nvSpPr>
        <p:spPr>
          <a:xfrm>
            <a:off x="0" y="52262"/>
            <a:ext cx="12191999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0">
            <a:gradFill>
              <a:gsLst>
                <a:gs pos="77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0">
                  <a:srgbClr val="C00000"/>
                </a:gs>
                <a:gs pos="84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0D501-3621-492F-968A-3C2E404F91E8}"/>
              </a:ext>
            </a:extLst>
          </p:cNvPr>
          <p:cNvSpPr/>
          <p:nvPr/>
        </p:nvSpPr>
        <p:spPr>
          <a:xfrm>
            <a:off x="717452" y="1772528"/>
            <a:ext cx="10719582" cy="3376247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>
            <a:prstTxWarp prst="textStop">
              <a:avLst>
                <a:gd name="adj" fmla="val 17242"/>
              </a:avLst>
            </a:prstTxWarp>
          </a:bodyPr>
          <a:lstStyle/>
          <a:p>
            <a:pPr indent="-780269" algn="ctr">
              <a:lnSpc>
                <a:spcPct val="300000"/>
              </a:lnSpc>
            </a:pPr>
            <a:r>
              <a:rPr lang="bn-BD" sz="137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7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09B3C9-5FB1-446D-9A0B-6AD9DE5CA718}"/>
              </a:ext>
            </a:extLst>
          </p:cNvPr>
          <p:cNvSpPr/>
          <p:nvPr/>
        </p:nvSpPr>
        <p:spPr>
          <a:xfrm>
            <a:off x="0" y="52262"/>
            <a:ext cx="12191999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0" cmpd="tri">
            <a:gradFill flip="none" rotWithShape="1">
              <a:gsLst>
                <a:gs pos="26000">
                  <a:schemeClr val="accent5">
                    <a:lumMod val="67000"/>
                  </a:schemeClr>
                </a:gs>
                <a:gs pos="95000">
                  <a:srgbClr val="00B05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lgDash"/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n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881F9-BBF2-4F8F-A971-141A746F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30" y="474292"/>
            <a:ext cx="10424160" cy="1773515"/>
          </a:xfrm>
          <a:solidFill>
            <a:schemeClr val="accent6">
              <a:lumMod val="20000"/>
              <a:lumOff val="80000"/>
            </a:schemeClr>
          </a:solidFill>
          <a:ln w="69850" cmpd="thickThin">
            <a:solidFill>
              <a:srgbClr val="0033CC"/>
            </a:solidFill>
          </a:ln>
        </p:spPr>
        <p:txBody>
          <a:bodyPr>
            <a:prstTxWarp prst="textTriangle">
              <a:avLst>
                <a:gd name="adj" fmla="val 46196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65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1365" b="1" dirty="0">
                <a:ln>
                  <a:solidFill>
                    <a:srgbClr val="3366CC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365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1365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1365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65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C4A0E7-74AD-4617-9DB7-CD026F4F1E65}"/>
              </a:ext>
            </a:extLst>
          </p:cNvPr>
          <p:cNvSpPr/>
          <p:nvPr/>
        </p:nvSpPr>
        <p:spPr>
          <a:xfrm>
            <a:off x="5753686" y="2954215"/>
            <a:ext cx="6077243" cy="3249637"/>
          </a:xfrm>
          <a:prstGeom prst="roundRect">
            <a:avLst>
              <a:gd name="adj" fmla="val 31498"/>
            </a:avLst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সুপ্তি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/>
                <a:cs typeface="NikoshBAN" pitchFamily="2" charset="0"/>
              </a:rPr>
              <a:t>মৈত্র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প্রভাষক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(</a:t>
            </a:r>
            <a:r>
              <a:rPr lang="en-US" sz="4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গণিত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spc="-1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শহিদ</a:t>
            </a:r>
            <a:r>
              <a:rPr lang="en-US" sz="2800" b="1" spc="-1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spc="-1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জননী</a:t>
            </a:r>
            <a:r>
              <a:rPr lang="en-US" sz="2800" b="1" spc="-1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spc="-1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মহিলা</a:t>
            </a:r>
            <a:r>
              <a:rPr lang="en-US" sz="2800" b="1" spc="-1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spc="-1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মহাবিদ্যালয়</a:t>
            </a:r>
            <a:r>
              <a:rPr lang="en-US" sz="2800" b="1" spc="-150" dirty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, </a:t>
            </a:r>
            <a:r>
              <a:rPr lang="en-US" sz="2800" b="1" spc="-150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/>
                <a:cs typeface="NikoshBAN" pitchFamily="2" charset="0"/>
              </a:rPr>
              <a:t>পিরোজপুর</a:t>
            </a:r>
            <a:r>
              <a:rPr lang="bn-BD" sz="2800" b="1" spc="-15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/>
                <a:cs typeface="NikoshBAN" pitchFamily="2" charset="0"/>
              </a:rPr>
              <a:t> </a:t>
            </a:r>
          </a:p>
          <a:p>
            <a:pPr algn="ctr"/>
            <a:r>
              <a:rPr lang="en-AU" sz="2600" b="1" spc="50" dirty="0">
                <a:ln w="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AU" sz="2600" b="1" spc="50" dirty="0" err="1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suptimaitra</a:t>
            </a:r>
            <a:r>
              <a:rPr lang="en-US" sz="2600" b="1" spc="5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AU" sz="2600" b="1" spc="50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  <a:p>
            <a:pPr algn="ctr"/>
            <a:endParaRPr lang="en-US" sz="26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6CA2D-5892-4946-945E-FED662BBF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8" t="3692" r="4233" b="9539"/>
          <a:stretch/>
        </p:blipFill>
        <p:spPr>
          <a:xfrm>
            <a:off x="858131" y="2459209"/>
            <a:ext cx="3910817" cy="4043581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22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23138-C37F-479D-93AD-51869389CC9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0" cmpd="tri">
            <a:gradFill>
              <a:gsLst>
                <a:gs pos="20000">
                  <a:schemeClr val="accent5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ound Diagonal Corner Rectangle 3">
            <a:extLst>
              <a:ext uri="{FF2B5EF4-FFF2-40B4-BE49-F238E27FC236}">
                <a16:creationId xmlns:a16="http://schemas.microsoft.com/office/drawing/2014/main" id="{53DFC2BE-4DB9-454E-95C8-6F5316BB3297}"/>
              </a:ext>
            </a:extLst>
          </p:cNvPr>
          <p:cNvSpPr/>
          <p:nvPr/>
        </p:nvSpPr>
        <p:spPr>
          <a:xfrm>
            <a:off x="1237129" y="2940267"/>
            <a:ext cx="8692482" cy="3696167"/>
          </a:xfrm>
          <a:prstGeom prst="round2DiagRect">
            <a:avLst>
              <a:gd name="adj1" fmla="val 41732"/>
              <a:gd name="adj2" fmla="val 41661"/>
            </a:avLst>
          </a:prstGeom>
          <a:solidFill>
            <a:schemeClr val="accent2"/>
          </a:solidFill>
          <a:ln w="762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61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61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61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61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5461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61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5461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/০১/২০২৩                </a:t>
            </a:r>
          </a:p>
          <a:p>
            <a:pPr algn="ctr"/>
            <a:endParaRPr lang="bn-BD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61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gerian" panose="04020705040A02060702" pitchFamily="8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33810-26CD-49FE-A03B-8F3B32FA48B2}"/>
              </a:ext>
            </a:extLst>
          </p:cNvPr>
          <p:cNvSpPr txBox="1"/>
          <p:nvPr/>
        </p:nvSpPr>
        <p:spPr>
          <a:xfrm>
            <a:off x="1339403" y="703385"/>
            <a:ext cx="8590208" cy="15334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sz="1365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61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923138-C37F-479D-93AD-51869389CC97}"/>
              </a:ext>
            </a:extLst>
          </p:cNvPr>
          <p:cNvSpPr/>
          <p:nvPr/>
        </p:nvSpPr>
        <p:spPr>
          <a:xfrm>
            <a:off x="128043" y="103031"/>
            <a:ext cx="12191999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0" cmpd="tri">
            <a:gradFill>
              <a:gsLst>
                <a:gs pos="20000">
                  <a:schemeClr val="accent5"/>
                </a:gs>
                <a:gs pos="50000">
                  <a:schemeClr val="accent1">
                    <a:lumMod val="45000"/>
                    <a:lumOff val="55000"/>
                  </a:schemeClr>
                </a:gs>
                <a:gs pos="100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DoubleWave1">
              <a:avLst>
                <a:gd name="adj1" fmla="val 4610"/>
                <a:gd name="adj2" fmla="val 577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0৫ (</a:t>
            </a:r>
            <a:r>
              <a:rPr lang="bn-IN" sz="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 ও সমাবেস</a:t>
            </a:r>
            <a:r>
              <a:rPr lang="en-US" sz="7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33352" y="463639"/>
            <a:ext cx="7212169" cy="15712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5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5" y="79617"/>
            <a:ext cx="5712431" cy="604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2741" y="6290441"/>
            <a:ext cx="12192000" cy="567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Permutation)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1"/>
          <a:stretch/>
        </p:blipFill>
        <p:spPr>
          <a:xfrm>
            <a:off x="5962436" y="79617"/>
            <a:ext cx="6085489" cy="6043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726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7F19BF-5A2A-010A-4729-38F765E1DCE9}"/>
              </a:ext>
            </a:extLst>
          </p:cNvPr>
          <p:cNvSpPr/>
          <p:nvPr/>
        </p:nvSpPr>
        <p:spPr>
          <a:xfrm>
            <a:off x="4715838" y="317423"/>
            <a:ext cx="3893905" cy="1150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33377-0958-8267-0016-BB6C5FB5D3A1}"/>
              </a:ext>
            </a:extLst>
          </p:cNvPr>
          <p:cNvSpPr txBox="1"/>
          <p:nvPr/>
        </p:nvSpPr>
        <p:spPr>
          <a:xfrm>
            <a:off x="5208998" y="338778"/>
            <a:ext cx="61028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anose="02000000000000000000"/>
              </a:rPr>
              <a:t>শিখনফল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C531C-896D-001F-6885-B4B2CFEA29CF}"/>
              </a:ext>
            </a:extLst>
          </p:cNvPr>
          <p:cNvSpPr txBox="1"/>
          <p:nvPr/>
        </p:nvSpPr>
        <p:spPr>
          <a:xfrm>
            <a:off x="2214082" y="2583681"/>
            <a:ext cx="80035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)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 লিখতে 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পারবে  ।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504EC-E6BB-479C-11EF-0493B3D3B866}"/>
              </a:ext>
            </a:extLst>
          </p:cNvPr>
          <p:cNvSpPr txBox="1"/>
          <p:nvPr/>
        </p:nvSpPr>
        <p:spPr>
          <a:xfrm>
            <a:off x="2214082" y="3858820"/>
            <a:ext cx="106440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২)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করতে হয় তা বর্ণনা </a:t>
            </a:r>
            <a:endPara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7373"/>
            <a:ext cx="1219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16297" y="885014"/>
                <a:ext cx="12191999" cy="7176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baseline="30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b="1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600" b="1" baseline="-250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𝒏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3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  <m:d>
                      <m:d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bn-BD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97" y="885014"/>
                <a:ext cx="12191999" cy="717697"/>
              </a:xfrm>
              <a:prstGeom prst="rect">
                <a:avLst/>
              </a:prstGeom>
              <a:blipFill>
                <a:blip r:embed="rId2"/>
                <a:stretch>
                  <a:fillRect l="-750" t="-847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28424" y="3589935"/>
            <a:ext cx="11935152" cy="18160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</a:rPr>
              <a:t>১১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</a:rPr>
              <a:t>“</a:t>
            </a:r>
            <a:r>
              <a:rPr lang="en-US" sz="3600" dirty="0">
                <a:solidFill>
                  <a:srgbClr val="C00000"/>
                </a:solidFill>
              </a:rPr>
              <a:t>BANANA</a:t>
            </a:r>
            <a:r>
              <a:rPr lang="bn-BD" sz="3600" dirty="0">
                <a:solidFill>
                  <a:srgbClr val="C00000"/>
                </a:solidFill>
              </a:rPr>
              <a:t>”</a:t>
            </a:r>
            <a:r>
              <a:rPr lang="en-US" sz="3600" dirty="0">
                <a:solidFill>
                  <a:srgbClr val="C00000"/>
                </a:solidFill>
              </a:rPr>
              <a:t> 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সবগুলি বর্ণ ব্যবহার করে কতগুলি শব্দ গঠন করা যায়</a:t>
            </a:r>
            <a:r>
              <a:rPr lang="as-IN" sz="3600" dirty="0">
                <a:solidFill>
                  <a:srgbClr val="C00000"/>
                </a:solidFill>
              </a:rPr>
              <a:t>? </a:t>
            </a:r>
            <a:r>
              <a:rPr lang="as-IN" sz="3600" b="1" dirty="0">
                <a:solidFill>
                  <a:srgbClr val="C00000"/>
                </a:solidFill>
              </a:rPr>
              <a:t> </a:t>
            </a:r>
            <a:endParaRPr lang="as-IN" sz="3600" dirty="0">
              <a:solidFill>
                <a:srgbClr val="C00000"/>
              </a:solidFill>
            </a:endParaRP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as-IN" sz="3600" dirty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720 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          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120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       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as-IN" sz="3600" dirty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60   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as-IN" sz="3600" dirty="0">
                <a:solidFill>
                  <a:srgbClr val="C0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425" y="5187950"/>
            <a:ext cx="12063576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</a:rPr>
              <a:t>২.  </a:t>
            </a:r>
            <a:r>
              <a:rPr lang="as-IN" sz="3600" dirty="0">
                <a:solidFill>
                  <a:srgbClr val="C00000"/>
                </a:solidFill>
              </a:rPr>
              <a:t>7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বিশিষ্ট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বহুভূজের কৌণিক বিন্দুর সংযোগ রেখার সাহায্যে গঠিত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  সংখ্যা-</a:t>
            </a:r>
            <a:endParaRPr lang="bn-BD" sz="3600" dirty="0">
              <a:solidFill>
                <a:srgbClr val="C00000"/>
              </a:solidFill>
            </a:endParaRPr>
          </a:p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14         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21                  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35               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42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4428" y="762005"/>
            <a:ext cx="1990725" cy="5847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84251" y="1670050"/>
                <a:ext cx="15584963" cy="191988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…….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bn-IN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IN" sz="3600" b="1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sz="36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)!</m:t>
                        </m:r>
                      </m:den>
                    </m:f>
                  </m:oMath>
                </a14:m>
                <a:endParaRPr lang="en-US" sz="3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1" y="1670050"/>
                <a:ext cx="15584963" cy="1919885"/>
              </a:xfrm>
              <a:prstGeom prst="rect">
                <a:avLst/>
              </a:prstGeom>
              <a:blipFill>
                <a:blip r:embed="rId3"/>
                <a:stretch>
                  <a:fillRect l="-1213" b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1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A3D3-B0B8-20A6-229B-81472F74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64F71-81F3-9EC3-2BF1-19711AFB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D18FD6-5867-463E-6AD5-4A8CFAC0659B}"/>
              </a:ext>
            </a:extLst>
          </p:cNvPr>
          <p:cNvSpPr/>
          <p:nvPr/>
        </p:nvSpPr>
        <p:spPr>
          <a:xfrm>
            <a:off x="287676" y="254285"/>
            <a:ext cx="11103700" cy="63494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5182-8EF5-57C6-DD56-B4763B934888}"/>
              </a:ext>
            </a:extLst>
          </p:cNvPr>
          <p:cNvSpPr txBox="1"/>
          <p:nvPr/>
        </p:nvSpPr>
        <p:spPr>
          <a:xfrm>
            <a:off x="3044576" y="4100975"/>
            <a:ext cx="610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 ২ ) </a:t>
            </a:r>
            <a:r>
              <a:rPr lang="en-US" sz="4400" baseline="30000" dirty="0" err="1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4400" baseline="-25000" dirty="0" err="1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 ?</a:t>
            </a:r>
            <a:endParaRPr 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4F203-6CB8-7795-3032-CDA7ECD6AB7E}"/>
              </a:ext>
            </a:extLst>
          </p:cNvPr>
          <p:cNvSpPr txBox="1"/>
          <p:nvPr/>
        </p:nvSpPr>
        <p:spPr>
          <a:xfrm>
            <a:off x="3044576" y="5388572"/>
            <a:ext cx="610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ঃ </a:t>
            </a:r>
            <a:r>
              <a:rPr lang="bn-BD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bn-BD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উপায়</a:t>
            </a:r>
            <a:endParaRPr lang="en-US" sz="3200" dirty="0">
              <a:solidFill>
                <a:schemeClr val="bg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780D6-7EE8-0C99-806E-AABCFB83FA05}"/>
              </a:ext>
            </a:extLst>
          </p:cNvPr>
          <p:cNvSpPr txBox="1"/>
          <p:nvPr/>
        </p:nvSpPr>
        <p:spPr>
          <a:xfrm>
            <a:off x="2321960" y="1268239"/>
            <a:ext cx="610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১ 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জিনিস হতে প্রতিবার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করে নিয়ে সাজানোর </a:t>
            </a:r>
            <a:r>
              <a:rPr lang="bn-IN" sz="3200" dirty="0">
                <a:solidFill>
                  <a:schemeClr val="tx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 </a:t>
            </a:r>
            <a:r>
              <a:rPr lang="bn-IN" sz="3200" baseline="30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IN" sz="4000" baseline="30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কত টি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61E271-A9C4-CFE7-BE68-73D8531B17FA}"/>
              </a:ext>
            </a:extLst>
          </p:cNvPr>
          <p:cNvSpPr txBox="1"/>
          <p:nvPr/>
        </p:nvSpPr>
        <p:spPr>
          <a:xfrm>
            <a:off x="2917998" y="2946116"/>
            <a:ext cx="610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aseline="30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উত্তরঃ  </a:t>
            </a:r>
            <a:r>
              <a:rPr lang="en-US" sz="4800" baseline="30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4800" baseline="-25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=3.2.1=6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0592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A008-1EBE-BEE2-E10C-563999F9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21220-0CD3-68E1-5935-199D1B8E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00BF7B-4FD3-3EAF-D3E6-39567ED40D56}"/>
              </a:ext>
            </a:extLst>
          </p:cNvPr>
          <p:cNvSpPr/>
          <p:nvPr/>
        </p:nvSpPr>
        <p:spPr>
          <a:xfrm>
            <a:off x="534256" y="115584"/>
            <a:ext cx="10417996" cy="640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4BECB-61AA-B11D-4DD3-DF733246FE17}"/>
              </a:ext>
            </a:extLst>
          </p:cNvPr>
          <p:cNvSpPr/>
          <p:nvPr/>
        </p:nvSpPr>
        <p:spPr>
          <a:xfrm>
            <a:off x="2373330" y="714100"/>
            <a:ext cx="6739848" cy="95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/>
              </a:rPr>
              <a:t>মূল্যায়ন</a:t>
            </a:r>
            <a:endParaRPr lang="en-US" sz="72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156BE-35C4-DA0A-A928-B57A8755DB0E}"/>
              </a:ext>
            </a:extLst>
          </p:cNvPr>
          <p:cNvSpPr txBox="1"/>
          <p:nvPr/>
        </p:nvSpPr>
        <p:spPr>
          <a:xfrm>
            <a:off x="2239767" y="2065358"/>
            <a:ext cx="61028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 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DIGITAL” 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শব্দটির বর্ণ গুলিকে কত প্রকারে সাজানো যায়?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810FB-9DC8-9CD7-07A9-6A12696E366E}"/>
              </a:ext>
            </a:extLst>
          </p:cNvPr>
          <p:cNvSpPr txBox="1"/>
          <p:nvPr/>
        </p:nvSpPr>
        <p:spPr>
          <a:xfrm>
            <a:off x="2263674" y="3142576"/>
            <a:ext cx="61028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২)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DEVELOPMENT”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থেকে প্রতিবার ৫টি করে বর্ণ নিয়ে কত প্রকারে সাজানো যায় যেখানে স্বরবর্ণ গুলো একত্রে থাকবে?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260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Cambria Math</vt:lpstr>
      <vt:lpstr>NikoshBAN</vt:lpstr>
      <vt:lpstr>Times New Roman</vt:lpstr>
      <vt:lpstr>Trebuchet MS</vt:lpstr>
      <vt:lpstr>Wingdings 3</vt:lpstr>
      <vt:lpstr>Facet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Pankoj Mondal</dc:creator>
  <cp:lastModifiedBy>Pankoj Mondal</cp:lastModifiedBy>
  <cp:revision>1</cp:revision>
  <dcterms:created xsi:type="dcterms:W3CDTF">2023-01-20T14:02:29Z</dcterms:created>
  <dcterms:modified xsi:type="dcterms:W3CDTF">2023-01-20T18:58:09Z</dcterms:modified>
</cp:coreProperties>
</file>