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3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986447" y="6523629"/>
            <a:ext cx="10508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105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r>
              <a:rPr lang="en-US" sz="105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D10D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2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2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2D40-4374-41DB-81EA-54DFC606828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7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8" y="88156"/>
            <a:ext cx="12075884" cy="67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29" y="547153"/>
            <a:ext cx="5990007" cy="22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7" y="1536190"/>
            <a:ext cx="3871913" cy="295821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42" y="1536190"/>
            <a:ext cx="3553137" cy="333515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51" y="1536190"/>
            <a:ext cx="3644637" cy="333515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47796" y="493790"/>
            <a:ext cx="7231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ছবিগুলো দেখ</a:t>
            </a:r>
            <a:r>
              <a:rPr lang="bn-BD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286" y="5663479"/>
            <a:ext cx="1088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 বা কনক্রিটের মতো নির্মাণ সামগ্রী তৈরিতেও মাটি ব্যবহৃত হয়।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7509" y="5663478"/>
            <a:ext cx="997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বসবাসের জন্য মানুষ মাটির উপর ঘরবাড়ি ও দালানকোঠা নির্মাণ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97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546" y="398797"/>
            <a:ext cx="755430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ছবিগুলো দেখ</a:t>
            </a:r>
            <a:r>
              <a:rPr lang="bn-BD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71" y="1135961"/>
            <a:ext cx="3761183" cy="229005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56" y="1135961"/>
            <a:ext cx="3925485" cy="22900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83" y="1141729"/>
            <a:ext cx="3897870" cy="22923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আধুনিকতার প্রভাবে বিপন্নের মুখে “মৃৎ শিল্প” | Barcik News Por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71" y="3607678"/>
            <a:ext cx="3761183" cy="22334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3" y="3607678"/>
            <a:ext cx="3897870" cy="22334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10" descr="৫০টাকা থেকে শুরু মাটির তৈরী ডিনার সেট ও ঘর সাঁজানোর সামগ্রী (Family and  friends)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56" y="3607678"/>
            <a:ext cx="3925485" cy="22334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56295" y="5879636"/>
            <a:ext cx="1234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রান্নার হাড়ি-পাতিল ,ফুলদানি ,বাটি এছাড়াও বিভিন্ন ধরনের শিল্পক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9" y="1399943"/>
            <a:ext cx="10139228" cy="53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93" y="275771"/>
            <a:ext cx="3769958" cy="649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8698" y="753612"/>
            <a:ext cx="98317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কী কী কাজে ব্যবহার করা হয় তা চারটি বাক্য লিখ 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69842" y="2862737"/>
            <a:ext cx="484425" cy="301660"/>
            <a:chOff x="3821786" y="1570065"/>
            <a:chExt cx="484425" cy="301660"/>
          </a:xfrm>
          <a:solidFill>
            <a:schemeClr val="accent2">
              <a:lumMod val="75000"/>
            </a:schemeClr>
          </a:solidFill>
        </p:grpSpPr>
        <p:sp>
          <p:nvSpPr>
            <p:cNvPr id="3" name="Right Arrow 2"/>
            <p:cNvSpPr/>
            <p:nvPr/>
          </p:nvSpPr>
          <p:spPr>
            <a:xfrm rot="16200000">
              <a:off x="3913169" y="1478682"/>
              <a:ext cx="301660" cy="4844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ight Arrow 6"/>
            <p:cNvSpPr/>
            <p:nvPr/>
          </p:nvSpPr>
          <p:spPr>
            <a:xfrm rot="16200000">
              <a:off x="3958418" y="1620816"/>
              <a:ext cx="211162" cy="2906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60795" y="3252193"/>
            <a:ext cx="308223" cy="484425"/>
            <a:chOff x="4772866" y="1972968"/>
            <a:chExt cx="308223" cy="484425"/>
          </a:xfrm>
          <a:gradFill flip="none" rotWithShape="1">
            <a:gsLst>
              <a:gs pos="0">
                <a:srgbClr val="FEBAF4">
                  <a:shade val="30000"/>
                  <a:satMod val="115000"/>
                </a:srgbClr>
              </a:gs>
              <a:gs pos="50000">
                <a:srgbClr val="FEBAF4">
                  <a:shade val="67500"/>
                  <a:satMod val="115000"/>
                </a:srgbClr>
              </a:gs>
              <a:gs pos="100000">
                <a:srgbClr val="FEBAF4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6" name="Right Arrow 5"/>
            <p:cNvSpPr/>
            <p:nvPr/>
          </p:nvSpPr>
          <p:spPr>
            <a:xfrm rot="19812240">
              <a:off x="4772866" y="1972968"/>
              <a:ext cx="308223" cy="4844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10"/>
            <p:cNvSpPr/>
            <p:nvPr/>
          </p:nvSpPr>
          <p:spPr>
            <a:xfrm rot="19812240">
              <a:off x="4778978" y="2092827"/>
              <a:ext cx="215756" cy="2906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43664" y="4240564"/>
            <a:ext cx="301660" cy="484425"/>
            <a:chOff x="4769182" y="2961339"/>
            <a:chExt cx="301660" cy="4844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Right Arrow 8"/>
            <p:cNvSpPr/>
            <p:nvPr/>
          </p:nvSpPr>
          <p:spPr>
            <a:xfrm rot="1800000">
              <a:off x="4769182" y="2961339"/>
              <a:ext cx="301660" cy="4844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14"/>
            <p:cNvSpPr/>
            <p:nvPr/>
          </p:nvSpPr>
          <p:spPr>
            <a:xfrm rot="1800000">
              <a:off x="4775244" y="3035600"/>
              <a:ext cx="211162" cy="2906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51244" y="4796565"/>
            <a:ext cx="484425" cy="301660"/>
            <a:chOff x="3821786" y="3546942"/>
            <a:chExt cx="484425" cy="301660"/>
          </a:xfrm>
          <a:solidFill>
            <a:srgbClr val="4BC0E5"/>
          </a:solidFill>
        </p:grpSpPr>
        <p:sp>
          <p:nvSpPr>
            <p:cNvPr id="12" name="Right Arrow 11"/>
            <p:cNvSpPr/>
            <p:nvPr/>
          </p:nvSpPr>
          <p:spPr>
            <a:xfrm rot="5400000">
              <a:off x="3913169" y="3455559"/>
              <a:ext cx="301660" cy="4844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18"/>
            <p:cNvSpPr/>
            <p:nvPr/>
          </p:nvSpPr>
          <p:spPr>
            <a:xfrm rot="5400000">
              <a:off x="3958418" y="3507195"/>
              <a:ext cx="211162" cy="2906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00051" y="4184957"/>
            <a:ext cx="301660" cy="484425"/>
            <a:chOff x="3057156" y="2961339"/>
            <a:chExt cx="301660" cy="4844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ight Arrow 14"/>
            <p:cNvSpPr/>
            <p:nvPr/>
          </p:nvSpPr>
          <p:spPr>
            <a:xfrm rot="9000000">
              <a:off x="3057156" y="2961339"/>
              <a:ext cx="301660" cy="4844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22"/>
            <p:cNvSpPr/>
            <p:nvPr/>
          </p:nvSpPr>
          <p:spPr>
            <a:xfrm rot="19800000">
              <a:off x="3141592" y="3035600"/>
              <a:ext cx="211162" cy="2906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1638" y="3252126"/>
            <a:ext cx="301660" cy="484425"/>
            <a:chOff x="3057156" y="1972901"/>
            <a:chExt cx="301660" cy="484425"/>
          </a:xfrm>
          <a:solidFill>
            <a:schemeClr val="accent4">
              <a:lumMod val="75000"/>
            </a:schemeClr>
          </a:solidFill>
        </p:grpSpPr>
        <p:sp>
          <p:nvSpPr>
            <p:cNvPr id="18" name="Right Arrow 17"/>
            <p:cNvSpPr/>
            <p:nvPr/>
          </p:nvSpPr>
          <p:spPr>
            <a:xfrm rot="12600000">
              <a:off x="3057156" y="1972901"/>
              <a:ext cx="301660" cy="4844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26"/>
            <p:cNvSpPr/>
            <p:nvPr/>
          </p:nvSpPr>
          <p:spPr>
            <a:xfrm rot="23400000">
              <a:off x="3141592" y="2092411"/>
              <a:ext cx="211162" cy="2906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36813" y="304060"/>
            <a:ext cx="941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কাজে মাটি ব্যবহার করি তা একবার দেখি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37" y="3241448"/>
            <a:ext cx="1460484" cy="1455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36" y="1366812"/>
            <a:ext cx="1734971" cy="13066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75" y="2323777"/>
            <a:ext cx="1557648" cy="14431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26" y="4304932"/>
            <a:ext cx="1421497" cy="14647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12" y="5310002"/>
            <a:ext cx="1494846" cy="14458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0" y="4369327"/>
            <a:ext cx="1464699" cy="14577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13" y="2280377"/>
            <a:ext cx="1491305" cy="14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99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84" y="206870"/>
            <a:ext cx="7231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ছবিগুলো দেখ</a:t>
            </a:r>
            <a:r>
              <a:rPr lang="bn-BD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1" b="89490" l="5928" r="92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" t="7149" r="8255" b="10759"/>
          <a:stretch/>
        </p:blipFill>
        <p:spPr>
          <a:xfrm>
            <a:off x="866834" y="853201"/>
            <a:ext cx="4740261" cy="33002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2" descr="মাটি কি বা কাকে এবং মাটির গুরুত্ব কী?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6172013" y="862684"/>
            <a:ext cx="4915823" cy="33002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75" y="5169710"/>
            <a:ext cx="1091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দৈনন্দিন কর্মকাণ্ডের ফলে প্রচুর পরিমাণে বর্জ্য উৎপন্ন হয়।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04" y="5140777"/>
            <a:ext cx="11479919" cy="123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বর্জ্য মাটিতে ফেলা হয়। আবার কখনো কখনো নির্দিষ্ট স্থানে গর্ত করে বা ভাগাড়ে আবর্জনা ফেলে তা মাটি দিয়ে ঢেকে দেওয়া হয়।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810242" y="4360329"/>
            <a:ext cx="479685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ঢেকে দেওয়া হচ্ছে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7327" y="4414759"/>
            <a:ext cx="41251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স্থানে ময়লা ফেলা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15429" y="1014741"/>
            <a:ext cx="6080305" cy="5538459"/>
            <a:chOff x="2045492" y="1606029"/>
            <a:chExt cx="9144006" cy="4789658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" r="1422"/>
            <a:stretch/>
          </p:blipFill>
          <p:spPr>
            <a:xfrm>
              <a:off x="6617495" y="1606029"/>
              <a:ext cx="4572003" cy="4789658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4" r="7156" b="1284"/>
            <a:stretch/>
          </p:blipFill>
          <p:spPr>
            <a:xfrm>
              <a:off x="2045492" y="1617663"/>
              <a:ext cx="4572001" cy="4778024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221435" y="2572673"/>
            <a:ext cx="466724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lvl="1" algn="ctr">
              <a:defRPr/>
            </a:pPr>
            <a:r>
              <a:rPr lang="en-US" sz="4000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BD" sz="4000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</a:t>
            </a:r>
            <a:r>
              <a:rPr lang="en-US" sz="4000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ও ২২</a:t>
            </a:r>
            <a:r>
              <a:rPr lang="en-US" sz="4000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পৃষ্ঠায় কি আছে আমরা </a:t>
            </a:r>
            <a:r>
              <a:rPr lang="bn-BD" sz="4000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 পড়ি</a:t>
            </a:r>
            <a:endParaRPr lang="en-US" sz="4000" kern="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43" y="275383"/>
            <a:ext cx="5629602" cy="6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48088" r="7192" b="5356"/>
          <a:stretch/>
        </p:blipFill>
        <p:spPr>
          <a:xfrm>
            <a:off x="2046514" y="2061029"/>
            <a:ext cx="8004759" cy="43542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944" y="1267097"/>
            <a:ext cx="117420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আমাদের জীবনে যেসব কার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গুরুত্বপূর্ণ তা দলে আলোচনা করে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59" y="335003"/>
            <a:ext cx="3755461" cy="5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99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835977" y="1639969"/>
            <a:ext cx="55494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CFBCA-D149-414F-99ED-5FB8F980E90B}"/>
              </a:ext>
            </a:extLst>
          </p:cNvPr>
          <p:cNvSpPr txBox="1"/>
          <p:nvPr/>
        </p:nvSpPr>
        <p:spPr>
          <a:xfrm>
            <a:off x="1213349" y="2286300"/>
            <a:ext cx="849541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প্রশ্ন-১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বলতে কী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প্রশ্ন-২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মাটির তিনটি ব্যবহার লেখ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প্রশ্ন-৩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গুরুত্ব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bn-IN" sz="36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32893">
            <a:off x="8998856" y="1501589"/>
            <a:ext cx="2821554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8" y="421223"/>
            <a:ext cx="2989097" cy="8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94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2546"/>
            <a:ext cx="3883205" cy="2645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35" y="467430"/>
            <a:ext cx="3515380" cy="76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910" y="3497365"/>
            <a:ext cx="11632367" cy="498406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28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8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bn-BD" sz="28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 মাটি ব্যবহার কর তার একটি </a:t>
            </a:r>
            <a:r>
              <a:rPr lang="bn-BD" sz="28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বাড়ি থেকে  </a:t>
            </a:r>
            <a:r>
              <a:rPr lang="bn-BD" sz="28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করে আনবে</a:t>
            </a:r>
            <a:r>
              <a:rPr lang="bn-IN" sz="28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368" y="5287541"/>
            <a:ext cx="11992204" cy="1507671"/>
            <a:chOff x="120396" y="5287541"/>
            <a:chExt cx="11992204" cy="15076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96" y="5287541"/>
              <a:ext cx="3076575" cy="1485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029" y="5287541"/>
              <a:ext cx="3076575" cy="1485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390" y="5302055"/>
              <a:ext cx="3076575" cy="1485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025" y="5309312"/>
              <a:ext cx="3076575" cy="148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5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711200"/>
            <a:ext cx="5021943" cy="5846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56" y="2522218"/>
            <a:ext cx="4329530" cy="19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13" y="215044"/>
            <a:ext cx="3545088" cy="656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8" b="99242" l="100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2" y="1954176"/>
            <a:ext cx="3413779" cy="4903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B2E5D-5EA5-4A1B-BA4C-C7AC9D176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45" y="893779"/>
            <a:ext cx="2718443" cy="3586194"/>
          </a:xfrm>
          <a:prstGeom prst="rect">
            <a:avLst/>
          </a:prstGeom>
          <a:noFill/>
          <a:ln w="88900" cap="sq" cmpd="thickThin">
            <a:solidFill>
              <a:schemeClr val="tx1"/>
            </a:solidFill>
            <a:prstDash val="sysDot"/>
            <a:bevel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3" y="798281"/>
            <a:ext cx="2702033" cy="3607807"/>
          </a:xfrm>
          <a:prstGeom prst="rect">
            <a:avLst/>
          </a:prstGeom>
          <a:ln>
            <a:solidFill>
              <a:schemeClr val="accent1"/>
            </a:solidFill>
            <a:prstDash val="dashDot"/>
            <a:bevel/>
          </a:ln>
        </p:spPr>
      </p:pic>
      <p:sp>
        <p:nvSpPr>
          <p:cNvPr id="7" name="TextBox 6"/>
          <p:cNvSpPr txBox="1"/>
          <p:nvPr/>
        </p:nvSpPr>
        <p:spPr>
          <a:xfrm>
            <a:off x="0" y="4541544"/>
            <a:ext cx="502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endParaRPr lang="en-US" sz="2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বীরগজ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বীরগঞ্জ,দিনাজপুর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E:mail-sultanarazia11185@gmail.com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6711" y="4680918"/>
            <a:ext cx="502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২০/০১/২০২৩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90" y="3214688"/>
            <a:ext cx="3877781" cy="232950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1" y="3215256"/>
            <a:ext cx="3718121" cy="23289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 b="10412"/>
          <a:stretch/>
        </p:blipFill>
        <p:spPr>
          <a:xfrm>
            <a:off x="4078105" y="651479"/>
            <a:ext cx="3796894" cy="235103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91" y="641856"/>
            <a:ext cx="3877781" cy="236065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05" y="3214688"/>
            <a:ext cx="3796894" cy="232950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09843" y="118636"/>
            <a:ext cx="2772310" cy="52322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0" y="371475"/>
            <a:ext cx="3656432" cy="26310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17276" y="5970812"/>
            <a:ext cx="5718551" cy="646331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 তোমরা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5538" y="5926752"/>
            <a:ext cx="23009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মাঠ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F30E4-BB70-489E-BC56-94D572D913FC}"/>
              </a:ext>
            </a:extLst>
          </p:cNvPr>
          <p:cNvSpPr txBox="1"/>
          <p:nvPr/>
        </p:nvSpPr>
        <p:spPr>
          <a:xfrm>
            <a:off x="3449109" y="5907506"/>
            <a:ext cx="5293779" cy="62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6865" tIns="33433" rIns="66865" bIns="33433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কোথায়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8032" y="6034118"/>
            <a:ext cx="21002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মধ্যে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85" y="1076141"/>
            <a:ext cx="6703329" cy="5484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489F07-6A38-4437-978E-D45CBE62C969}"/>
              </a:ext>
            </a:extLst>
          </p:cNvPr>
          <p:cNvSpPr txBox="1"/>
          <p:nvPr/>
        </p:nvSpPr>
        <p:spPr>
          <a:xfrm>
            <a:off x="3723439" y="193367"/>
            <a:ext cx="5441153" cy="62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6865" tIns="33433" rIns="66865" bIns="33433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কোন অংশে ফসল হয়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47BEB-E003-4961-BDEA-D3343F145D91}"/>
              </a:ext>
            </a:extLst>
          </p:cNvPr>
          <p:cNvSpPr/>
          <p:nvPr/>
        </p:nvSpPr>
        <p:spPr>
          <a:xfrm>
            <a:off x="0" y="2652419"/>
            <a:ext cx="4770848" cy="1754326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উপরের অংশে,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রিভাগের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আবরণই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মাটি।  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67" b="88889" l="8889" r="90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15025" r="12762" b="11697"/>
          <a:stretch/>
        </p:blipFill>
        <p:spPr>
          <a:xfrm>
            <a:off x="2667000" y="518159"/>
            <a:ext cx="6598920" cy="6111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984034" y="1158239"/>
            <a:ext cx="5721012" cy="145505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6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  <a:p>
            <a:pPr algn="ctr"/>
            <a:r>
              <a:rPr lang="en-US" sz="2800" b="1" dirty="0" smtClean="0">
                <a:ln w="762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গুরুত্ব</a:t>
            </a:r>
            <a:endParaRPr lang="en-GB" sz="2800" b="1" dirty="0">
              <a:ln w="7620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654" y="2794953"/>
            <a:ext cx="47468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চতুর্থ,অধ্যায়ঃ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83780" y="-15456"/>
            <a:ext cx="12310969" cy="6883984"/>
            <a:chOff x="-83780" y="-15456"/>
            <a:chExt cx="12310969" cy="688398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67" l="4000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30264"/>
              <a:ext cx="2825649" cy="282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67" l="4000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9401540" y="4015858"/>
              <a:ext cx="2825649" cy="282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67" l="4000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-83780" y="4042879"/>
              <a:ext cx="2825649" cy="282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67" l="4000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9365188" y="-15456"/>
              <a:ext cx="2825649" cy="282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741865" y="796596"/>
            <a:ext cx="6362096" cy="3365655"/>
            <a:chOff x="2741865" y="796596"/>
            <a:chExt cx="6362096" cy="3365655"/>
          </a:xfrm>
        </p:grpSpPr>
        <p:sp>
          <p:nvSpPr>
            <p:cNvPr id="12" name="Up-Down Arrow 11"/>
            <p:cNvSpPr/>
            <p:nvPr/>
          </p:nvSpPr>
          <p:spPr>
            <a:xfrm rot="5400000">
              <a:off x="5776925" y="-2238463"/>
              <a:ext cx="291977" cy="636209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-Down Arrow 10"/>
            <p:cNvSpPr/>
            <p:nvPr/>
          </p:nvSpPr>
          <p:spPr>
            <a:xfrm flipH="1">
              <a:off x="2741867" y="856343"/>
              <a:ext cx="242166" cy="318653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 flipH="1">
              <a:off x="8840666" y="829323"/>
              <a:ext cx="263294" cy="318653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 rot="5400000">
              <a:off x="5776924" y="835215"/>
              <a:ext cx="291977" cy="636209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83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694" y="3074000"/>
            <a:ext cx="628333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896983" y="1298461"/>
            <a:ext cx="4014189" cy="4378444"/>
          </a:xfrm>
          <a:prstGeom prst="arc">
            <a:avLst>
              <a:gd name="adj1" fmla="val 16071945"/>
              <a:gd name="adj2" fmla="val 5521995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-264337" y="1999207"/>
            <a:ext cx="1017592" cy="4035605"/>
            <a:chOff x="-173566" y="-379970"/>
            <a:chExt cx="451861" cy="61281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173566" y="-379970"/>
              <a:ext cx="235017" cy="285154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AC37CF4-81F8-41D2-9D96-A6FC812C2A90}"/>
              </a:ext>
            </a:extLst>
          </p:cNvPr>
          <p:cNvSpPr/>
          <p:nvPr/>
        </p:nvSpPr>
        <p:spPr>
          <a:xfrm rot="5889963">
            <a:off x="-169569" y="3345212"/>
            <a:ext cx="809290" cy="75884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53521" y="4179072"/>
            <a:ext cx="9808586" cy="705436"/>
            <a:chOff x="2252723" y="1183295"/>
            <a:chExt cx="6564372" cy="581730"/>
          </a:xfrm>
          <a:solidFill>
            <a:schemeClr val="bg2"/>
          </a:solidFill>
        </p:grpSpPr>
        <p:grpSp>
          <p:nvGrpSpPr>
            <p:cNvPr id="9" name="Group 8"/>
            <p:cNvGrpSpPr/>
            <p:nvPr/>
          </p:nvGrpSpPr>
          <p:grpSpPr>
            <a:xfrm>
              <a:off x="2252723" y="1183295"/>
              <a:ext cx="6564372" cy="581730"/>
              <a:chOff x="2837319" y="2063444"/>
              <a:chExt cx="9170016" cy="922053"/>
            </a:xfrm>
            <a:grpFill/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2837319" y="2063444"/>
                <a:ext cx="9170016" cy="922053"/>
              </a:xfrm>
              <a:prstGeom prst="flowChartAlternateProcess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Flowchart: Stored Data 11"/>
              <p:cNvSpPr/>
              <p:nvPr/>
            </p:nvSpPr>
            <p:spPr>
              <a:xfrm rot="10800000">
                <a:off x="3981395" y="2160405"/>
                <a:ext cx="6589504" cy="816363"/>
              </a:xfrm>
              <a:prstGeom prst="flowChartOnlineStorage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C40BB7-6382-421B-9EB2-B63B2345DFBA}"/>
                </a:ext>
              </a:extLst>
            </p:cNvPr>
            <p:cNvSpPr/>
            <p:nvPr/>
          </p:nvSpPr>
          <p:spPr>
            <a:xfrm>
              <a:off x="2616523" y="1332124"/>
              <a:ext cx="6029384" cy="38070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৪.১.১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দৈনন্দিন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ময়লা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আবর্জনা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স্থানে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ফেলা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34" y="1883696"/>
            <a:ext cx="3360166" cy="681937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 rot="21186804">
            <a:off x="1459221" y="1814580"/>
            <a:ext cx="839147" cy="79370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92409" y="4062365"/>
            <a:ext cx="841699" cy="860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02982" y="2946580"/>
            <a:ext cx="842705" cy="794618"/>
          </a:xfrm>
          <a:prstGeom prst="ellipse">
            <a:avLst/>
          </a:prstGeom>
          <a:gradFill flip="none" rotWithShape="1">
            <a:gsLst>
              <a:gs pos="0">
                <a:srgbClr val="E32DE3">
                  <a:shade val="30000"/>
                  <a:satMod val="115000"/>
                </a:srgbClr>
              </a:gs>
              <a:gs pos="50000">
                <a:srgbClr val="E32DE3">
                  <a:shade val="67500"/>
                  <a:satMod val="115000"/>
                </a:srgbClr>
              </a:gs>
              <a:gs pos="100000">
                <a:srgbClr val="E32DE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4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86972"/>
            <a:ext cx="12101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পৃথিবীর উপরের নরম অংশে মাটি দেখতে পাচ্ছি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।যেখানে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জন্মে।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7872" y="1502360"/>
            <a:ext cx="5833162" cy="3208329"/>
            <a:chOff x="5077872" y="1502840"/>
            <a:chExt cx="5833162" cy="3208329"/>
          </a:xfrm>
        </p:grpSpPr>
        <p:pic>
          <p:nvPicPr>
            <p:cNvPr id="5" name="Picture 2" descr="Soil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6"/>
            <a:stretch/>
          </p:blipFill>
          <p:spPr bwMode="auto">
            <a:xfrm>
              <a:off x="5077872" y="1502840"/>
              <a:ext cx="1893798" cy="32083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pic>
          <p:nvPicPr>
            <p:cNvPr id="6" name="Picture 4" descr="Constituents of soil Archives - The Fact Fact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5"/>
            <a:stretch/>
          </p:blipFill>
          <p:spPr bwMode="auto">
            <a:xfrm>
              <a:off x="6971670" y="1502840"/>
              <a:ext cx="2481016" cy="32083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pic>
          <p:nvPicPr>
            <p:cNvPr id="7" name="Picture 4" descr="Constituents of soil Archives - The Fact Fact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56"/>
            <a:stretch/>
          </p:blipFill>
          <p:spPr bwMode="auto">
            <a:xfrm>
              <a:off x="9452686" y="1502840"/>
              <a:ext cx="1458348" cy="32083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</p:grpSp>
      <p:sp>
        <p:nvSpPr>
          <p:cNvPr id="8" name="TextBox 7"/>
          <p:cNvSpPr txBox="1"/>
          <p:nvPr/>
        </p:nvSpPr>
        <p:spPr>
          <a:xfrm>
            <a:off x="2826681" y="163797"/>
            <a:ext cx="67737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ছবিগুলো দেখ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2371" y="764761"/>
            <a:ext cx="912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পৃথিবীর কোন অংশে মাটি দেখতে পা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2256" y="5027745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5027265"/>
            <a:ext cx="33932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কয়েকটি অংশ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7419" y="1451897"/>
            <a:ext cx="3441705" cy="3258792"/>
            <a:chOff x="987419" y="1451897"/>
            <a:chExt cx="3441705" cy="32587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42"/>
            <a:stretch/>
          </p:blipFill>
          <p:spPr>
            <a:xfrm>
              <a:off x="987419" y="3149600"/>
              <a:ext cx="3441705" cy="156108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420" y="1451897"/>
              <a:ext cx="3441704" cy="16859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538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5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2" y="1644838"/>
            <a:ext cx="3457671" cy="323793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A23A5-D661-4600-9D40-E19157D0B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51" y="1644838"/>
            <a:ext cx="3593481" cy="323793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81" y="1644838"/>
            <a:ext cx="3633415" cy="323793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Flowchart: Alternate Process 4"/>
          <p:cNvSpPr/>
          <p:nvPr/>
        </p:nvSpPr>
        <p:spPr>
          <a:xfrm>
            <a:off x="285751" y="1128714"/>
            <a:ext cx="11630024" cy="4143374"/>
          </a:xfrm>
          <a:prstGeom prst="flowChartAlternateProcess">
            <a:avLst/>
          </a:prstGeom>
          <a:noFill/>
          <a:ln w="9525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6851" y="5465046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বলতে বলতে কী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6" y="421425"/>
            <a:ext cx="2741118" cy="6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FEBF7C-1EBD-4C4B-A8E1-4A4B0BA50B81}"/>
              </a:ext>
            </a:extLst>
          </p:cNvPr>
          <p:cNvSpPr txBox="1"/>
          <p:nvPr/>
        </p:nvSpPr>
        <p:spPr>
          <a:xfrm>
            <a:off x="993727" y="487609"/>
            <a:ext cx="10053484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উদ্ভিদ,গা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-পালা,ফসল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শাক-সবজি কোথায় জন্মায়?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52" y="1396418"/>
            <a:ext cx="3554298" cy="3050121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1" y="1396418"/>
            <a:ext cx="3541391" cy="3050121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49366" y="498365"/>
            <a:ext cx="67454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ছবিগুলো দেখ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888" y="4578121"/>
            <a:ext cx="13858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307" y="4578121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4951" y="4578121"/>
            <a:ext cx="23722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শীতকালীন শাক-সবজির যত্নে করণীয় | Adhunik Krishi Kham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00" y="1396418"/>
            <a:ext cx="3577157" cy="309337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527" y="5153123"/>
            <a:ext cx="116437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জন্মায়, উদ্ভিদ মাটি থেকে প্রয়োজনীয় পানি ও পুষ্টি পায়। বেঁচে থাকার জন্য মানুষ মাটিতে ফসল ও সবজি উৎপাদন করে।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355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"SULTANA"</dc:creator>
  <cp:lastModifiedBy>LENOVO "SULTANA"</cp:lastModifiedBy>
  <cp:revision>31</cp:revision>
  <dcterms:created xsi:type="dcterms:W3CDTF">2023-01-17T16:28:37Z</dcterms:created>
  <dcterms:modified xsi:type="dcterms:W3CDTF">2023-01-20T18:49:18Z</dcterms:modified>
</cp:coreProperties>
</file>