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6" r:id="rId3"/>
    <p:sldId id="271" r:id="rId4"/>
    <p:sldId id="273" r:id="rId5"/>
    <p:sldId id="285" r:id="rId6"/>
    <p:sldId id="274" r:id="rId7"/>
    <p:sldId id="258" r:id="rId8"/>
    <p:sldId id="288" r:id="rId9"/>
    <p:sldId id="289" r:id="rId10"/>
    <p:sldId id="28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42DE"/>
    <a:srgbClr val="6FF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9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2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0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6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2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6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2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0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7E53F-010E-4A8E-90B7-6E3723D59A6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0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0"/>
            <a:ext cx="12133384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77815" y="117231"/>
            <a:ext cx="9929447" cy="11079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6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6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6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6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5" y="1008184"/>
            <a:ext cx="10393093" cy="534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4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304800"/>
            <a:ext cx="2590800" cy="758952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prstTxWarp prst="textTriangle">
              <a:avLst/>
            </a:prstTxWarp>
            <a:noAutofit/>
          </a:bodyPr>
          <a:lstStyle/>
          <a:p>
            <a:r>
              <a:rPr lang="en-US" b="1" dirty="0" err="1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38" y="1657350"/>
            <a:ext cx="4881562" cy="398357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মনিরুল</a:t>
            </a:r>
            <a:r>
              <a:rPr lang="en-US" sz="44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4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আফছার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sz="36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মহেশপুর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বাকেরগঞ্জ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endParaRPr lang="en-US" sz="3600" b="1" dirty="0" smtClean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01720574751</a:t>
            </a:r>
          </a:p>
          <a:p>
            <a:pPr algn="ctr">
              <a:spcBef>
                <a:spcPts val="0"/>
              </a:spcBef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543051"/>
            <a:ext cx="4310062" cy="40978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42197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3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3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mph" presetSubtype="3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mph" presetSubtype="3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3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2.70833E-6 -0.333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98"/>
            <a:ext cx="12192001" cy="685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48"/>
          <a:stretch/>
        </p:blipFill>
        <p:spPr>
          <a:xfrm>
            <a:off x="8513206" y="1985786"/>
            <a:ext cx="3059737" cy="43627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24147" y="416126"/>
            <a:ext cx="2921283" cy="156966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</a:p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55605" y="2317573"/>
            <a:ext cx="2663323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1636" y="3207950"/>
            <a:ext cx="4465749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রসায়ন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 পত্র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2793" y="4064755"/>
            <a:ext cx="3728945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ব্যবহারিক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84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" y="34119"/>
            <a:ext cx="12170391" cy="682388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1796" y="1288617"/>
            <a:ext cx="10431888" cy="92333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5400" dirty="0"/>
          </a:p>
        </p:txBody>
      </p:sp>
      <p:sp>
        <p:nvSpPr>
          <p:cNvPr id="8" name="Diamond 7"/>
          <p:cNvSpPr/>
          <p:nvPr/>
        </p:nvSpPr>
        <p:spPr>
          <a:xfrm>
            <a:off x="377120" y="2754922"/>
            <a:ext cx="11655380" cy="2397511"/>
          </a:xfrm>
          <a:prstGeom prst="diamond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ক্যালরিমিতি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পদ্ধতিতে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পটাশিয়াম</a:t>
            </a:r>
            <a:r>
              <a:rPr lang="en-US" sz="4000" b="1" dirty="0" smtClean="0">
                <a:solidFill>
                  <a:schemeClr val="tx1"/>
                </a:solidFill>
              </a:rPr>
              <a:t>   </a:t>
            </a:r>
            <a:r>
              <a:rPr lang="en-US" sz="4000" b="1" dirty="0" err="1" smtClean="0">
                <a:solidFill>
                  <a:schemeClr val="tx1"/>
                </a:solidFill>
              </a:rPr>
              <a:t>নাইট্রেটের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দ্রবণ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তাপ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নির্ণয়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3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862" y="182880"/>
            <a:ext cx="5348276" cy="6477000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5370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08" y="34118"/>
            <a:ext cx="12170391" cy="68238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2650" y="228600"/>
            <a:ext cx="8915400" cy="923330"/>
          </a:xfrm>
          <a:prstGeom prst="rect">
            <a:avLst/>
          </a:prstGeom>
          <a:solidFill>
            <a:schemeClr val="accent6"/>
          </a:solidFill>
          <a:ln w="12700">
            <a:solidFill>
              <a:srgbClr val="0033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158" y="1151930"/>
            <a:ext cx="11771290" cy="369332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31445" y="228600"/>
            <a:ext cx="2129109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705" y="3035468"/>
            <a:ext cx="11637743" cy="23698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পটাশিয়াম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নাইট্রেটের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দ্রবণ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02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2"/>
          <a:stretch/>
        </p:blipFill>
        <p:spPr>
          <a:xfrm>
            <a:off x="227379" y="701040"/>
            <a:ext cx="11731995" cy="49530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64151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47111"/>
          <a:stretch/>
        </p:blipFill>
        <p:spPr>
          <a:xfrm>
            <a:off x="609601" y="762000"/>
            <a:ext cx="11200404" cy="50901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50347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89" b="3778"/>
          <a:stretch/>
        </p:blipFill>
        <p:spPr>
          <a:xfrm>
            <a:off x="939654" y="335279"/>
            <a:ext cx="10216026" cy="5403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277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57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NikoshBAN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86</cp:revision>
  <dcterms:created xsi:type="dcterms:W3CDTF">2020-10-11T11:03:53Z</dcterms:created>
  <dcterms:modified xsi:type="dcterms:W3CDTF">2023-01-23T01:33:51Z</dcterms:modified>
</cp:coreProperties>
</file>