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73" r:id="rId3"/>
    <p:sldId id="274" r:id="rId4"/>
    <p:sldId id="298" r:id="rId5"/>
    <p:sldId id="275" r:id="rId6"/>
    <p:sldId id="301" r:id="rId7"/>
    <p:sldId id="299" r:id="rId8"/>
    <p:sldId id="280" r:id="rId9"/>
    <p:sldId id="295" r:id="rId10"/>
    <p:sldId id="300" r:id="rId11"/>
    <p:sldId id="291" r:id="rId12"/>
    <p:sldId id="292" r:id="rId13"/>
    <p:sldId id="293" r:id="rId14"/>
    <p:sldId id="296" r:id="rId15"/>
    <p:sldId id="294" r:id="rId16"/>
    <p:sldId id="282" r:id="rId17"/>
    <p:sldId id="266" r:id="rId18"/>
    <p:sldId id="263" r:id="rId19"/>
    <p:sldId id="267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250" autoAdjust="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0B911-F6A6-4B9E-B3D7-3CE1E8026C7D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F96A-27C6-4CA9-A2CF-E4F9B37FE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3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F96A-27C6-4CA9-A2CF-E4F9B37FE9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6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ট্রিগার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চালু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মঞ্চের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এ</a:t>
            </a:r>
            <a:r>
              <a:rPr lang="en-US" sz="12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2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F96A-27C6-4CA9-A2CF-E4F9B37FE9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d.Yousufe\Desktop\Untitled-1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4" y="381000"/>
            <a:ext cx="8499066" cy="61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16" y="2537991"/>
            <a:ext cx="1881349" cy="406143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0" y="2368788"/>
            <a:ext cx="1544752" cy="406143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458200" cy="44809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34526"/>
            <a:ext cx="193963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রণাঙ্গন</a:t>
            </a:r>
            <a:endParaRPr lang="en-US" sz="600" dirty="0"/>
          </a:p>
        </p:txBody>
      </p:sp>
      <p:sp>
        <p:nvSpPr>
          <p:cNvPr id="4" name="Rectangle 3"/>
          <p:cNvSpPr/>
          <p:nvPr/>
        </p:nvSpPr>
        <p:spPr>
          <a:xfrm>
            <a:off x="6747165" y="5700144"/>
            <a:ext cx="201583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যুদ্ধক্ষেত্র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490433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77085"/>
            <a:ext cx="8153399" cy="4187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1206373"/>
            <a:ext cx="1600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spc="50" dirty="0" err="1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ঢেউ</a:t>
            </a:r>
            <a:endParaRPr lang="en-US" sz="44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20685"/>
            <a:ext cx="216823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উর্মিলতা</a:t>
            </a:r>
            <a:endParaRPr lang="en-US" sz="600" dirty="0"/>
          </a:p>
        </p:txBody>
      </p:sp>
      <p:sp>
        <p:nvSpPr>
          <p:cNvPr id="10" name="Rectangle 9"/>
          <p:cNvSpPr/>
          <p:nvPr/>
        </p:nvSpPr>
        <p:spPr>
          <a:xfrm>
            <a:off x="533400" y="5356030"/>
            <a:ext cx="822959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উর্মি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উর্মিলতা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আকা-বাঁকা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ঢেউকে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18439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23767 -3.7037E-7 C 0.34427 -3.7037E-7 0.47534 0.11944 0.47534 0.21644 L 0.47534 0.4331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" y="1600200"/>
            <a:ext cx="4318720" cy="3454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5" y="1600200"/>
            <a:ext cx="4606635" cy="3454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304800"/>
            <a:ext cx="23968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বুদ্ধিজীবী</a:t>
            </a:r>
            <a:endParaRPr lang="en-US" sz="700" dirty="0"/>
          </a:p>
        </p:txBody>
      </p:sp>
      <p:sp>
        <p:nvSpPr>
          <p:cNvPr id="5" name="Rectangle 4"/>
          <p:cNvSpPr/>
          <p:nvPr/>
        </p:nvSpPr>
        <p:spPr>
          <a:xfrm>
            <a:off x="914400" y="5486400"/>
            <a:ext cx="643543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যাঁরা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জ্ঞান-বুদ্ধির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058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" y="1046020"/>
            <a:ext cx="9003326" cy="4681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565" y="228600"/>
            <a:ext cx="216823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700" dirty="0"/>
          </a:p>
        </p:txBody>
      </p:sp>
      <p:sp>
        <p:nvSpPr>
          <p:cNvPr id="4" name="Rectangle 3"/>
          <p:cNvSpPr/>
          <p:nvPr/>
        </p:nvSpPr>
        <p:spPr>
          <a:xfrm>
            <a:off x="7315200" y="5791200"/>
            <a:ext cx="1738745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6801548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47" y="1676400"/>
            <a:ext cx="6332061" cy="3292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304800"/>
            <a:ext cx="2743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স্মৃতিফলক</a:t>
            </a:r>
            <a:endParaRPr lang="en-US" sz="600" dirty="0"/>
          </a:p>
        </p:txBody>
      </p:sp>
      <p:sp>
        <p:nvSpPr>
          <p:cNvPr id="4" name="Rectangle 3"/>
          <p:cNvSpPr/>
          <p:nvPr/>
        </p:nvSpPr>
        <p:spPr>
          <a:xfrm>
            <a:off x="55420" y="5105401"/>
            <a:ext cx="8783779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নাম-পরিচয়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85" y="1676400"/>
            <a:ext cx="2596662" cy="329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914400"/>
            <a:ext cx="8610600" cy="49945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63646"/>
            <a:ext cx="172488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বেদি</a:t>
            </a:r>
            <a:endParaRPr lang="en-US" sz="700" dirty="0"/>
          </a:p>
        </p:txBody>
      </p:sp>
      <p:sp>
        <p:nvSpPr>
          <p:cNvPr id="4" name="Rectangle 3"/>
          <p:cNvSpPr/>
          <p:nvPr/>
        </p:nvSpPr>
        <p:spPr>
          <a:xfrm>
            <a:off x="4502728" y="5934670"/>
            <a:ext cx="460663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মঞ্চের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1556" y="4876800"/>
            <a:ext cx="154824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0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56376"/>
            <a:ext cx="8458200" cy="5146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256" y="103117"/>
            <a:ext cx="178723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জেটি</a:t>
            </a:r>
            <a:endParaRPr lang="en-US" sz="600" dirty="0"/>
          </a:p>
        </p:txBody>
      </p:sp>
      <p:sp>
        <p:nvSpPr>
          <p:cNvPr id="6" name="Rectangle 5"/>
          <p:cNvSpPr/>
          <p:nvPr/>
        </p:nvSpPr>
        <p:spPr>
          <a:xfrm>
            <a:off x="4267200" y="5943600"/>
            <a:ext cx="4572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ঘাটের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প্লাটফর্ম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41220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35527"/>
            <a:ext cx="8305800" cy="6186309"/>
          </a:xfrm>
          <a:prstGeom prst="rect">
            <a:avLst/>
          </a:prstGeom>
          <a:pattFill prst="trellis">
            <a:fgClr>
              <a:srgbClr val="FFC000"/>
            </a:fgClr>
            <a:bgClr>
              <a:schemeClr val="bg1"/>
            </a:bgClr>
          </a:patt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355937"/>
            <a:ext cx="32004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0" y="1764820"/>
            <a:ext cx="8229600" cy="2045180"/>
            <a:chOff x="304800" y="1764820"/>
            <a:chExt cx="8458200" cy="2045180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1764820"/>
              <a:ext cx="845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5A9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১. </a:t>
              </a:r>
              <a:r>
                <a:rPr lang="en-US" sz="4000" b="1" dirty="0" err="1" smtClean="0">
                  <a:solidFill>
                    <a:srgbClr val="005A9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রণাঙ্গন</a:t>
              </a:r>
              <a:r>
                <a:rPr lang="en-US" sz="4000" b="1" dirty="0" smtClean="0">
                  <a:solidFill>
                    <a:srgbClr val="005A9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5A9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শব্দের</a:t>
              </a:r>
              <a:r>
                <a:rPr lang="en-US" sz="4000" b="1" dirty="0" smtClean="0">
                  <a:solidFill>
                    <a:srgbClr val="005A9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5A9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অর্থ</a:t>
              </a:r>
              <a:r>
                <a:rPr lang="en-US" sz="4000" b="1" dirty="0" smtClean="0">
                  <a:solidFill>
                    <a:srgbClr val="005A9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5A9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000" b="1" dirty="0" smtClean="0">
                  <a:solidFill>
                    <a:srgbClr val="005A9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0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0100" y="2486561"/>
              <a:ext cx="7658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 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যুদ্ধ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	খ 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যুদ্ধক্ষেত্র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 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রণক্ষেত্র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	ঘ 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জনবহুল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গ্রাম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93173" y="2545118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47855" y="2545118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72391" y="31482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347855" y="31482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6808" y="4127020"/>
            <a:ext cx="8011392" cy="2045180"/>
            <a:chOff x="446808" y="4127020"/>
            <a:chExt cx="8011392" cy="2045180"/>
          </a:xfrm>
        </p:grpSpPr>
        <p:sp>
          <p:nvSpPr>
            <p:cNvPr id="10" name="TextBox 9"/>
            <p:cNvSpPr txBox="1"/>
            <p:nvPr/>
          </p:nvSpPr>
          <p:spPr>
            <a:xfrm>
              <a:off x="446808" y="4127020"/>
              <a:ext cx="8011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২. </a:t>
              </a:r>
              <a:r>
                <a:rPr lang="en-US" sz="4000" b="1" dirty="0" err="1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উর্মি</a:t>
              </a:r>
              <a:r>
                <a:rPr lang="en-US" sz="40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শব্দের</a:t>
              </a:r>
              <a:r>
                <a:rPr lang="en-US" sz="40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অর্থ</a:t>
              </a:r>
              <a:r>
                <a:rPr lang="en-US" sz="4000" b="1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-</a:t>
              </a:r>
              <a:endPara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2391" y="4848761"/>
              <a:ext cx="7658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 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সাগর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	খ 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ঊষা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 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মালা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				ঘ 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ঢেউ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65463" y="4907318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320145" y="4907318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44681" y="55104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320145" y="5510480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5181600" y="2545118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25423" y="5510480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1" y="152400"/>
            <a:ext cx="8714509" cy="6186309"/>
          </a:xfrm>
          <a:prstGeom prst="rect">
            <a:avLst/>
          </a:prstGeom>
          <a:pattFill prst="dotGrid">
            <a:fgClr>
              <a:srgbClr val="FF0000"/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355937"/>
            <a:ext cx="3200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1764820"/>
            <a:ext cx="8458200" cy="2045180"/>
            <a:chOff x="304800" y="1764820"/>
            <a:chExt cx="8458200" cy="2045180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" y="1764820"/>
              <a:ext cx="8458200" cy="2045180"/>
              <a:chOff x="304800" y="1764820"/>
              <a:chExt cx="8458200" cy="204518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04800" y="1764820"/>
                <a:ext cx="845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১. </a:t>
                </a:r>
                <a:r>
                  <a:rPr lang="en-US" sz="4000" b="1" dirty="0" err="1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রণেশ</a:t>
                </a:r>
                <a:r>
                  <a:rPr lang="en-US" sz="4000" b="1" dirty="0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দাশগুপ্ত</a:t>
                </a:r>
                <a:r>
                  <a:rPr lang="en-US" sz="4000" b="1" dirty="0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4000" b="1" dirty="0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সালে</a:t>
                </a:r>
                <a:r>
                  <a:rPr lang="en-US" sz="4000" b="1" dirty="0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জন্ম</a:t>
                </a:r>
                <a:r>
                  <a:rPr lang="en-US" sz="4000" b="1" dirty="0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গ্রহণ</a:t>
                </a:r>
                <a:r>
                  <a:rPr lang="en-US" sz="4000" b="1" dirty="0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করেন</a:t>
                </a:r>
                <a:r>
                  <a:rPr lang="en-US" sz="4000" b="1" dirty="0" smtClean="0">
                    <a:solidFill>
                      <a:srgbClr val="005A9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4000" b="1" dirty="0">
                  <a:solidFill>
                    <a:srgbClr val="005A9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00100" y="2486561"/>
                <a:ext cx="76581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  ১৯১২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সালে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			খ  ১৯১৩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সালে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  ১৯১৪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সালে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			ঘ  ১৯১৫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সালে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786246" y="254198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61710" y="254198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72391" y="3165434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347855" y="3165434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7091" y="4127020"/>
            <a:ext cx="8458200" cy="2045180"/>
            <a:chOff x="277091" y="4127020"/>
            <a:chExt cx="8458200" cy="2045180"/>
          </a:xfrm>
        </p:grpSpPr>
        <p:grpSp>
          <p:nvGrpSpPr>
            <p:cNvPr id="10" name="Group 9"/>
            <p:cNvGrpSpPr/>
            <p:nvPr/>
          </p:nvGrpSpPr>
          <p:grpSpPr>
            <a:xfrm>
              <a:off x="277091" y="4127020"/>
              <a:ext cx="8458200" cy="2045180"/>
              <a:chOff x="277091" y="4127020"/>
              <a:chExt cx="8458200" cy="204518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77091" y="4127020"/>
                <a:ext cx="845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২. </a:t>
                </a:r>
                <a:r>
                  <a:rPr lang="en-US" sz="4000" b="1" dirty="0" err="1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রণেশ</a:t>
                </a:r>
                <a:r>
                  <a:rPr lang="en-US" sz="40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দাশগুপ্ত</a:t>
                </a:r>
                <a:r>
                  <a:rPr lang="en-US" sz="40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40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সালে</a:t>
                </a:r>
                <a:r>
                  <a:rPr lang="en-US" sz="40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মৃত্যুবরণ</a:t>
                </a:r>
                <a:r>
                  <a:rPr lang="en-US" sz="40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করেন</a:t>
                </a:r>
                <a:r>
                  <a:rPr lang="en-US" sz="4000" b="1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40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72391" y="4848761"/>
                <a:ext cx="76581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  ১৯৯৫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সালে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			খ  ১৯৯৬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সালে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  ১৯৯৭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সালে</a:t>
                </a: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			ঘ  ১৯৯৮ </a:t>
                </a:r>
                <a:r>
                  <a:rPr lang="en-US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সালে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765628" y="4911108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341092" y="4911108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51773" y="553456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27237" y="5534561"/>
              <a:ext cx="523174" cy="523174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/>
          <p:cNvSpPr/>
          <p:nvPr/>
        </p:nvSpPr>
        <p:spPr>
          <a:xfrm>
            <a:off x="786246" y="2541981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2806" y="5534561"/>
            <a:ext cx="523174" cy="5231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305800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6096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063836"/>
            <a:ext cx="81534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বধ্যভূমির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1600"/>
            <a:ext cx="8305800" cy="6186309"/>
          </a:xfrm>
          <a:prstGeom prst="rect">
            <a:avLst/>
          </a:prstGeom>
          <a:pattFill prst="pct30">
            <a:fgClr>
              <a:srgbClr val="00B05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066800"/>
            <a:ext cx="8077199" cy="494975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6200"/>
            <a:ext cx="2425699" cy="1738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83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05800" cy="6186309"/>
          </a:xfrm>
          <a:prstGeom prst="rect">
            <a:avLst/>
          </a:prstGeom>
          <a:pattFill prst="smCheck">
            <a:fgClr>
              <a:srgbClr val="0070C0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536" y="1286004"/>
            <a:ext cx="6326431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 করার জন্য সকলকে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567927"/>
            <a:ext cx="7467600" cy="2984509"/>
          </a:xfrm>
          <a:prstGeom prst="rect">
            <a:avLst/>
          </a:prstGeom>
          <a:ln w="63500">
            <a:solidFill>
              <a:srgbClr val="FFFF00"/>
            </a:solidFill>
            <a:rou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752600" y="3098042"/>
            <a:ext cx="5459105" cy="14042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04800"/>
            <a:ext cx="8458200" cy="5909310"/>
          </a:xfrm>
          <a:prstGeom prst="rect">
            <a:avLst/>
          </a:prstGeom>
          <a:pattFill prst="wave">
            <a:fgClr>
              <a:srgbClr val="FFC000"/>
            </a:fgClr>
            <a:bgClr>
              <a:schemeClr val="bg1"/>
            </a:bgClr>
          </a:pattFill>
          <a:ln w="117475" cmpd="thickThin">
            <a:solidFill>
              <a:schemeClr val="tx1"/>
            </a:solidFill>
          </a:ln>
          <a:effectLst>
            <a:outerShdw blurRad="50800" dist="50800" dir="5400000" algn="ctr" rotWithShape="0">
              <a:srgbClr val="FF0000"/>
            </a:outerShd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3850" y="597932"/>
            <a:ext cx="4641276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749" y="2310348"/>
            <a:ext cx="2242789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endPara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0539" y="2310348"/>
            <a:ext cx="5889174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মাল্যদান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২৩/০১/২০২৩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04800"/>
            <a:ext cx="8458200" cy="5909310"/>
          </a:xfrm>
          <a:prstGeom prst="rect">
            <a:avLst/>
          </a:prstGeom>
          <a:pattFill prst="wave">
            <a:fgClr>
              <a:srgbClr val="FFC000"/>
            </a:fgClr>
            <a:bgClr>
              <a:schemeClr val="bg1"/>
            </a:bgClr>
          </a:pattFill>
          <a:ln w="117475" cmpd="thickThin">
            <a:solidFill>
              <a:schemeClr val="tx1"/>
            </a:solidFill>
          </a:ln>
          <a:effectLst>
            <a:outerShdw blurRad="50800" dist="50800" dir="5400000" algn="ctr" rotWithShape="0">
              <a:srgbClr val="FF0000"/>
            </a:outerShd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Md.Yousufe\Desktop\11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01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35913"/>
            <a:ext cx="8610600" cy="5147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42025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4419600" cy="548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599"/>
            <a:ext cx="4267200" cy="54864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52400"/>
            <a:ext cx="7315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মাল্যদান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77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8153400" cy="5909310"/>
          </a:xfrm>
          <a:prstGeom prst="rect">
            <a:avLst/>
          </a:prstGeom>
          <a:blipFill dpi="0" rotWithShape="1">
            <a:blip r:embed="rId2"/>
            <a:srcRect/>
            <a:tile tx="412750" ty="196850" sx="100000" sy="100000" flip="none" algn="tl"/>
          </a:blip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219200"/>
            <a:ext cx="7239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মাল্যদান</a:t>
            </a:r>
          </a:p>
          <a:p>
            <a:pPr algn="ctr"/>
            <a:r>
              <a:rPr lang="b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রণেশ দা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IN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গুপ্ত</a:t>
            </a:r>
            <a:r>
              <a:rPr lang="bn-IN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20469"/>
            <a:ext cx="2971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448"/>
            <a:ext cx="3310281" cy="5055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39435" y="5830760"/>
            <a:ext cx="32766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রণেশ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প্ত</a:t>
            </a:r>
            <a:endParaRPr lang="en-US" sz="800" dirty="0"/>
          </a:p>
        </p:txBody>
      </p:sp>
      <p:sp>
        <p:nvSpPr>
          <p:cNvPr id="10" name="Rectangle 9"/>
          <p:cNvSpPr/>
          <p:nvPr/>
        </p:nvSpPr>
        <p:spPr>
          <a:xfrm>
            <a:off x="3920835" y="647448"/>
            <a:ext cx="5105400" cy="452431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১৯১২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পৈতৃক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আবাস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মুন্সীগঞ্জ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সাংবাদিক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প্রাবন্ধিক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প্রগতিশীল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বুদ্ধিজীবি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শিল্পীর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উপন্যাসের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শিল্পরূপ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১৯৯৭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2073" y="3267170"/>
            <a:ext cx="1449571" cy="52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15201" y="895295"/>
            <a:ext cx="16971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বধ্য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</a:t>
            </a:r>
            <a:endParaRPr lang="en-US" sz="400" dirty="0"/>
          </a:p>
        </p:txBody>
      </p:sp>
      <p:sp>
        <p:nvSpPr>
          <p:cNvPr id="4" name="Rectangle 3"/>
          <p:cNvSpPr/>
          <p:nvPr/>
        </p:nvSpPr>
        <p:spPr>
          <a:xfrm>
            <a:off x="7360225" y="1772483"/>
            <a:ext cx="16071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বধ্য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177761"/>
            <a:ext cx="6934201" cy="4146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999" y="84733"/>
            <a:ext cx="3352801" cy="2093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84733"/>
            <a:ext cx="3581400" cy="209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4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245</Words>
  <Application>Microsoft Office PowerPoint</Application>
  <PresentationFormat>On-screen Show (4:3)</PresentationFormat>
  <Paragraphs>206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Md.Yousufe</cp:lastModifiedBy>
  <cp:revision>215</cp:revision>
  <dcterms:created xsi:type="dcterms:W3CDTF">2006-08-16T00:00:00Z</dcterms:created>
  <dcterms:modified xsi:type="dcterms:W3CDTF">2023-01-23T15:53:28Z</dcterms:modified>
</cp:coreProperties>
</file>