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6" r:id="rId4"/>
    <p:sldId id="259" r:id="rId5"/>
    <p:sldId id="277" r:id="rId6"/>
    <p:sldId id="261" r:id="rId7"/>
    <p:sldId id="257" r:id="rId8"/>
    <p:sldId id="263" r:id="rId9"/>
    <p:sldId id="290" r:id="rId10"/>
    <p:sldId id="282" r:id="rId11"/>
    <p:sldId id="266" r:id="rId12"/>
    <p:sldId id="285" r:id="rId13"/>
    <p:sldId id="287" r:id="rId14"/>
    <p:sldId id="268" r:id="rId15"/>
    <p:sldId id="272" r:id="rId16"/>
    <p:sldId id="273" r:id="rId17"/>
    <p:sldId id="274" r:id="rId18"/>
    <p:sldId id="278" r:id="rId19"/>
    <p:sldId id="279" r:id="rId20"/>
    <p:sldId id="280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360"/>
    <a:srgbClr val="0000FF"/>
    <a:srgbClr val="47ABAB"/>
    <a:srgbClr val="34649E"/>
    <a:srgbClr val="4DB414"/>
    <a:srgbClr val="44546A"/>
    <a:srgbClr val="EA1E86"/>
    <a:srgbClr val="000080"/>
    <a:srgbClr val="7F7F7F"/>
    <a:srgbClr val="22D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8" y="150"/>
      </p:cViewPr>
      <p:guideLst>
        <p:guide orient="horz" pos="21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66BA-9BA9-4918-B10A-54D56E4F1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23CD4-2558-4F4C-8B42-6DF556F6E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145D-619F-4793-8BCA-CB6A47AE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253E-8402-439E-BC83-679228D2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C6109-0100-45B8-8860-C1E872B1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5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A6D7-55F6-41A1-8CE6-E4106EBC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1D84D-FB04-4193-8DC7-1C5BF0D79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D0A8-D95B-4546-A388-BAC728DE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089F-C15E-4F4D-9876-6B8AA75B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7581F-8BEC-4BF0-97FA-D877AA2E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4B64F-8B6D-4B5D-BF38-8D0E245E7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AC91C-1341-4287-9105-436226FDB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9CE2-9746-4E5F-9B63-E11D17B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621F-BC1B-441A-B9D8-ECABBBC1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7C3F9-AE96-4F79-9B45-C5F4C777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66BA-9BA9-4918-B10A-54D56E4F1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23CD4-2558-4F4C-8B42-6DF556F6E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145D-619F-4793-8BCA-CB6A47AE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253E-8402-439E-BC83-679228D2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C6109-0100-45B8-8860-C1E872B1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087A-9DE4-4B9A-93F7-3B2217CC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F2A34-A036-453D-920A-F7B7A0C8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C8078-B973-4FCF-9B3D-B8A18414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BF53-F7D8-4C34-A576-77793FE8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E46B-249F-435B-BA16-0E22D900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1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A2D6-B2A3-4481-92D8-BDEE1E20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158A9-33E4-41AE-BFB8-E5A5A89A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1261E-2CD8-4F8C-B2E7-F7AA3535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3831B-D665-4916-9893-1713457A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8877-80E0-48D5-949A-8BB98E7A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9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4030-137A-4EA0-A117-FB99F4A2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6051A-DABF-4119-B2AE-07D3D77CE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D1731-9016-4C03-9FA6-DA65FD697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242F2-A3CC-4C15-A0DA-E0015F87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DE7A5-CD5D-4F03-96B6-2DD45551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E451F-9A4F-48FC-9DEF-B2F56FDF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61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B0B2-3807-4D9C-A0DA-7544C376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2FECE-594F-4996-BD13-62C1657F6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66D1B-34E1-4BA7-8DB6-C9C88AB0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EAFE9-272B-4DF2-93F5-5FF5B7D97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8E024-6FC6-4301-9D1C-BDB5DD47E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44166-B63B-47B4-BCA6-513A56E1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1CA27-9B02-4DCE-99E3-9951A004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A0811-B885-44EF-8C8A-E60FB584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0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7647-952A-443C-87F7-2026FFDA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AA831-CDA8-4931-9D71-27049AB7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D963-8EE5-4AF5-BF9A-A4945B7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6451B-14AB-4381-A13F-367BC27F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0254C7F-9BF8-4061-8E8D-507118C75081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00B0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4A092-F3B3-41E4-B5B0-C3C106FE39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00B0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6FB15-0247-456A-90D0-D1660558FD59}"/>
              </a:ext>
            </a:extLst>
          </p:cNvPr>
          <p:cNvSpPr/>
          <p:nvPr userDrawn="1"/>
        </p:nvSpPr>
        <p:spPr>
          <a:xfrm>
            <a:off x="166047" y="170597"/>
            <a:ext cx="11859904" cy="6516806"/>
          </a:xfrm>
          <a:prstGeom prst="rect">
            <a:avLst/>
          </a:prstGeom>
          <a:solidFill>
            <a:srgbClr val="A8125D"/>
          </a:solidFill>
          <a:ln w="57150" cap="flat" cmpd="sng" algn="ctr">
            <a:solidFill>
              <a:srgbClr val="00B0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3E524-DEAF-4EEE-A815-89B177EEB38F}"/>
              </a:ext>
            </a:extLst>
          </p:cNvPr>
          <p:cNvSpPr/>
          <p:nvPr userDrawn="1"/>
        </p:nvSpPr>
        <p:spPr>
          <a:xfrm>
            <a:off x="327546" y="327546"/>
            <a:ext cx="11532358" cy="6196084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787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81BE-C5B3-4CDE-94CB-4C8239C6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17-453E-48BE-8511-3D354334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3FB21-2D59-4236-A7BE-DA9C62BD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40F0-0520-4DF6-A993-99AAD32A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FE774-5967-4240-9F84-8C30FE40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077B6-5B7C-449E-B474-896F1260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087A-9DE4-4B9A-93F7-3B2217CC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F2A34-A036-453D-920A-F7B7A0C8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C8078-B973-4FCF-9B3D-B8A18414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BF53-F7D8-4C34-A576-77793FE8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E46B-249F-435B-BA16-0E22D900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7E58-1B30-4DBE-A61B-68BA85EE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B6C7A-9A51-445F-AD88-6E07C882F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ACBF-5E63-414E-B238-2265761F9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AF7B1-715E-44E0-BC4E-15DA3638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687D9-5B42-4ED5-8CFF-FBB9FD5E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EFB3A-D1FB-46D0-81DC-B305036F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A6D7-55F6-41A1-8CE6-E4106EBC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1D84D-FB04-4193-8DC7-1C5BF0D79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D0A8-D95B-4546-A388-BAC728DE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089F-C15E-4F4D-9876-6B8AA75B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7581F-8BEC-4BF0-97FA-D877AA2E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4B64F-8B6D-4B5D-BF38-8D0E245E7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AC91C-1341-4287-9105-436226FDB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9CE2-9746-4E5F-9B63-E11D17B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621F-BC1B-441A-B9D8-ECABBBC1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7C3F9-AE96-4F79-9B45-C5F4C777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8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A2D6-B2A3-4481-92D8-BDEE1E20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158A9-33E4-41AE-BFB8-E5A5A89A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1261E-2CD8-4F8C-B2E7-F7AA3535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3831B-D665-4916-9893-1713457A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8877-80E0-48D5-949A-8BB98E7A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4030-137A-4EA0-A117-FB99F4A2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6051A-DABF-4119-B2AE-07D3D77CE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D1731-9016-4C03-9FA6-DA65FD697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242F2-A3CC-4C15-A0DA-E0015F87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DE7A5-CD5D-4F03-96B6-2DD45551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E451F-9A4F-48FC-9DEF-B2F56FDF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B0B2-3807-4D9C-A0DA-7544C376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2FECE-594F-4996-BD13-62C1657F6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66D1B-34E1-4BA7-8DB6-C9C88AB0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EAFE9-272B-4DF2-93F5-5FF5B7D97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8E024-6FC6-4301-9D1C-BDB5DD47E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44166-B63B-47B4-BCA6-513A56E1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1CA27-9B02-4DCE-99E3-9951A004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A0811-B885-44EF-8C8A-E60FB584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0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7647-952A-443C-87F7-2026FFDA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AA831-CDA8-4931-9D71-27049AB7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D963-8EE5-4AF5-BF9A-A4945B7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6451B-14AB-4381-A13F-367BC27F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0254C7F-9BF8-4061-8E8D-507118C75081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00B0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4A092-F3B3-41E4-B5B0-C3C106FE39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00B0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6FB15-0247-456A-90D0-D1660558FD59}"/>
              </a:ext>
            </a:extLst>
          </p:cNvPr>
          <p:cNvSpPr/>
          <p:nvPr userDrawn="1"/>
        </p:nvSpPr>
        <p:spPr>
          <a:xfrm>
            <a:off x="166047" y="170597"/>
            <a:ext cx="11859904" cy="6516806"/>
          </a:xfrm>
          <a:prstGeom prst="rect">
            <a:avLst/>
          </a:prstGeom>
          <a:solidFill>
            <a:srgbClr val="EA1E86"/>
          </a:solidFill>
          <a:ln w="57150" cap="flat" cmpd="sng" algn="ctr">
            <a:solidFill>
              <a:srgbClr val="00B0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3E524-DEAF-4EEE-A815-89B177EEB38F}"/>
              </a:ext>
            </a:extLst>
          </p:cNvPr>
          <p:cNvSpPr/>
          <p:nvPr userDrawn="1"/>
        </p:nvSpPr>
        <p:spPr>
          <a:xfrm>
            <a:off x="327546" y="327546"/>
            <a:ext cx="11532358" cy="6196084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5400000" scaled="1"/>
            <a:tileRect/>
          </a:gra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60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81BE-C5B3-4CDE-94CB-4C8239C6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17-453E-48BE-8511-3D354334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3FB21-2D59-4236-A7BE-DA9C62BD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40F0-0520-4DF6-A993-99AAD32A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FE774-5967-4240-9F84-8C30FE40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077B6-5B7C-449E-B474-896F1260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7E58-1B30-4DBE-A61B-68BA85EE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B6C7A-9A51-445F-AD88-6E07C882F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ACBF-5E63-414E-B238-2265761F9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AF7B1-715E-44E0-BC4E-15DA3638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687D9-5B42-4ED5-8CFF-FBB9FD5E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EFB3A-D1FB-46D0-81DC-B305036F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6DF8E-D232-4C3F-9868-067A8334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5CAAD-5E14-49C8-89C3-C9CA89955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2C23E-BF64-4E6D-B2AC-8D6203408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76604-DB4A-4B5A-B3ED-795D9F160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BFDDA-99BF-45BA-B1CA-E622B5B4C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6DF8E-D232-4C3F-9868-067A8334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5CAAD-5E14-49C8-89C3-C9CA89955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2C23E-BF64-4E6D-B2AC-8D6203408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A9C3-4B64-4346-BFF3-ED9182A75B9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76604-DB4A-4B5A-B3ED-795D9F160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BFDDA-99BF-45BA-B1CA-E622B5B4C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7152-AA70-404B-8CC1-C1249B19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2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microsoft.com/office/2007/relationships/hdphoto" Target="../media/hdphoto16.wdp"/><Relationship Id="rId3" Type="http://schemas.microsoft.com/office/2007/relationships/hdphoto" Target="../media/hdphoto12.wdp"/><Relationship Id="rId7" Type="http://schemas.microsoft.com/office/2007/relationships/hdphoto" Target="../media/hdphoto13.wdp"/><Relationship Id="rId12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microsoft.com/office/2007/relationships/hdphoto" Target="../media/hdphoto15.wdp"/><Relationship Id="rId5" Type="http://schemas.openxmlformats.org/officeDocument/2006/relationships/image" Target="../media/image60.jpeg"/><Relationship Id="rId10" Type="http://schemas.openxmlformats.org/officeDocument/2006/relationships/image" Target="../media/image63.png"/><Relationship Id="rId4" Type="http://schemas.openxmlformats.org/officeDocument/2006/relationships/image" Target="../media/image59.jpeg"/><Relationship Id="rId9" Type="http://schemas.microsoft.com/office/2007/relationships/hdphoto" Target="../media/hdphoto14.wdp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7.wdp"/><Relationship Id="rId7" Type="http://schemas.openxmlformats.org/officeDocument/2006/relationships/image" Target="../media/image70.png"/><Relationship Id="rId12" Type="http://schemas.microsoft.com/office/2007/relationships/hdphoto" Target="../media/hdphoto9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34.png"/><Relationship Id="rId5" Type="http://schemas.openxmlformats.org/officeDocument/2006/relationships/image" Target="../media/image68.png"/><Relationship Id="rId10" Type="http://schemas.microsoft.com/office/2007/relationships/hdphoto" Target="../media/hdphoto18.wdp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microsoft.com/office/2007/relationships/hdphoto" Target="../media/hdphoto19.wdp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microsoft.com/office/2007/relationships/hdphoto" Target="../media/hdphoto18.wdp"/><Relationship Id="rId4" Type="http://schemas.openxmlformats.org/officeDocument/2006/relationships/image" Target="../media/image73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microsoft.com/office/2007/relationships/hdphoto" Target="../media/hdphoto19.wdp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microsoft.com/office/2007/relationships/hdphoto" Target="../media/hdphoto18.wdp"/><Relationship Id="rId5" Type="http://schemas.openxmlformats.org/officeDocument/2006/relationships/image" Target="../media/image74.png"/><Relationship Id="rId10" Type="http://schemas.openxmlformats.org/officeDocument/2006/relationships/image" Target="../media/image72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microsoft.com/office/2007/relationships/hdphoto" Target="../media/hdphoto19.wdp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microsoft.com/office/2007/relationships/hdphoto" Target="../media/hdphoto18.wdp"/><Relationship Id="rId5" Type="http://schemas.openxmlformats.org/officeDocument/2006/relationships/image" Target="../media/image74.png"/><Relationship Id="rId10" Type="http://schemas.openxmlformats.org/officeDocument/2006/relationships/image" Target="../media/image72.png"/><Relationship Id="rId4" Type="http://schemas.openxmlformats.org/officeDocument/2006/relationships/image" Target="../media/image73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9.wdp"/><Relationship Id="rId12" Type="http://schemas.microsoft.com/office/2007/relationships/hdphoto" Target="../media/hdphoto1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4.png"/><Relationship Id="rId10" Type="http://schemas.openxmlformats.org/officeDocument/2006/relationships/image" Target="../media/image84.png"/><Relationship Id="rId4" Type="http://schemas.openxmlformats.org/officeDocument/2006/relationships/image" Target="../media/image73.png"/><Relationship Id="rId9" Type="http://schemas.openxmlformats.org/officeDocument/2006/relationships/image" Target="../media/image83.png"/><Relationship Id="rId1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microsoft.com/office/2007/relationships/hdphoto" Target="../media/hdphoto19.wdp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microsoft.com/office/2007/relationships/hdphoto" Target="../media/hdphoto18.wdp"/><Relationship Id="rId5" Type="http://schemas.openxmlformats.org/officeDocument/2006/relationships/image" Target="../media/image74.png"/><Relationship Id="rId10" Type="http://schemas.openxmlformats.org/officeDocument/2006/relationships/image" Target="../media/image72.png"/><Relationship Id="rId4" Type="http://schemas.openxmlformats.org/officeDocument/2006/relationships/image" Target="../media/image73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gif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microsoft.com/office/2007/relationships/hdphoto" Target="../media/hdphoto9.wdp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microsoft.com/office/2007/relationships/hdphoto" Target="../media/hdphoto11.wdp"/><Relationship Id="rId5" Type="http://schemas.openxmlformats.org/officeDocument/2006/relationships/image" Target="../media/image44.png"/><Relationship Id="rId15" Type="http://schemas.openxmlformats.org/officeDocument/2006/relationships/image" Target="../media/image52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microsoft.com/office/2007/relationships/hdphoto" Target="../media/hdphoto10.wdp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5D51FA-0338-4F41-AEEB-CD9171454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311" y="1860338"/>
            <a:ext cx="2181538" cy="247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2B2F5-3613-4509-AABD-226DD4F489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6" y="239289"/>
            <a:ext cx="3142775" cy="356680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FDE94B3-7CA7-4631-9BF1-CC52968069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478" y="142097"/>
            <a:ext cx="3635522" cy="3761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919A6B-AFB6-4107-BD3C-05213C4C30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770" y="1793920"/>
            <a:ext cx="2523809" cy="2611594"/>
          </a:xfrm>
          <a:prstGeom prst="rect">
            <a:avLst/>
          </a:prstGeom>
        </p:spPr>
      </p:pic>
      <p:grpSp>
        <p:nvGrpSpPr>
          <p:cNvPr id="13" name="Google Shape;95;p1">
            <a:extLst>
              <a:ext uri="{FF2B5EF4-FFF2-40B4-BE49-F238E27FC236}">
                <a16:creationId xmlns:a16="http://schemas.microsoft.com/office/drawing/2014/main" id="{2712FFAA-BE3A-4E8B-9905-CF7F8DE21111}"/>
              </a:ext>
            </a:extLst>
          </p:cNvPr>
          <p:cNvGrpSpPr/>
          <p:nvPr/>
        </p:nvGrpSpPr>
        <p:grpSpPr>
          <a:xfrm>
            <a:off x="5421618" y="593543"/>
            <a:ext cx="1232271" cy="1739893"/>
            <a:chOff x="4662276" y="338138"/>
            <a:chExt cx="3008244" cy="4435085"/>
          </a:xfrm>
        </p:grpSpPr>
        <p:sp>
          <p:nvSpPr>
            <p:cNvPr id="14" name="Google Shape;96;p1">
              <a:extLst>
                <a:ext uri="{FF2B5EF4-FFF2-40B4-BE49-F238E27FC236}">
                  <a16:creationId xmlns:a16="http://schemas.microsoft.com/office/drawing/2014/main" id="{0D74B381-AF94-4E57-9384-0865ADBBE9DD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7;p1">
              <a:extLst>
                <a:ext uri="{FF2B5EF4-FFF2-40B4-BE49-F238E27FC236}">
                  <a16:creationId xmlns:a16="http://schemas.microsoft.com/office/drawing/2014/main" id="{4663C9DA-5F66-46CD-B6B2-0A0F776307BC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8;p1">
              <a:extLst>
                <a:ext uri="{FF2B5EF4-FFF2-40B4-BE49-F238E27FC236}">
                  <a16:creationId xmlns:a16="http://schemas.microsoft.com/office/drawing/2014/main" id="{4AE29916-C939-4D58-8452-6AA8EEBA5097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9;p1">
              <a:extLst>
                <a:ext uri="{FF2B5EF4-FFF2-40B4-BE49-F238E27FC236}">
                  <a16:creationId xmlns:a16="http://schemas.microsoft.com/office/drawing/2014/main" id="{078A41B1-5ECD-4E15-BDAB-4E2E0B70F2A2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0;p1">
              <a:extLst>
                <a:ext uri="{FF2B5EF4-FFF2-40B4-BE49-F238E27FC236}">
                  <a16:creationId xmlns:a16="http://schemas.microsoft.com/office/drawing/2014/main" id="{C8296CB4-9685-477A-BE29-BCEC946B6237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1;p1">
              <a:extLst>
                <a:ext uri="{FF2B5EF4-FFF2-40B4-BE49-F238E27FC236}">
                  <a16:creationId xmlns:a16="http://schemas.microsoft.com/office/drawing/2014/main" id="{BA72D5F3-03C7-46FF-9919-1CB548A0F56E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2;p1">
              <a:extLst>
                <a:ext uri="{FF2B5EF4-FFF2-40B4-BE49-F238E27FC236}">
                  <a16:creationId xmlns:a16="http://schemas.microsoft.com/office/drawing/2014/main" id="{E4DE3F78-9F02-44A8-B28F-88D3B5B87649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3;p1">
              <a:extLst>
                <a:ext uri="{FF2B5EF4-FFF2-40B4-BE49-F238E27FC236}">
                  <a16:creationId xmlns:a16="http://schemas.microsoft.com/office/drawing/2014/main" id="{4D1863E1-BA53-48AC-9439-310899F58AE2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104;p1">
              <a:extLst>
                <a:ext uri="{FF2B5EF4-FFF2-40B4-BE49-F238E27FC236}">
                  <a16:creationId xmlns:a16="http://schemas.microsoft.com/office/drawing/2014/main" id="{80DE228E-FC0E-498D-B80A-DFFDA5F2F154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5;p1">
              <a:extLst>
                <a:ext uri="{FF2B5EF4-FFF2-40B4-BE49-F238E27FC236}">
                  <a16:creationId xmlns:a16="http://schemas.microsoft.com/office/drawing/2014/main" id="{851CEDC6-E51B-4FE2-AC84-954D658ABEC7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106;p1">
            <a:extLst>
              <a:ext uri="{FF2B5EF4-FFF2-40B4-BE49-F238E27FC236}">
                <a16:creationId xmlns:a16="http://schemas.microsoft.com/office/drawing/2014/main" id="{C29E6F9A-F0EF-4AF2-8978-6409AC69AEAC}"/>
              </a:ext>
            </a:extLst>
          </p:cNvPr>
          <p:cNvGrpSpPr/>
          <p:nvPr/>
        </p:nvGrpSpPr>
        <p:grpSpPr>
          <a:xfrm>
            <a:off x="5729686" y="2874701"/>
            <a:ext cx="659651" cy="931388"/>
            <a:chOff x="4662276" y="338138"/>
            <a:chExt cx="3008244" cy="4435085"/>
          </a:xfrm>
        </p:grpSpPr>
        <p:sp>
          <p:nvSpPr>
            <p:cNvPr id="25" name="Google Shape;107;p1">
              <a:extLst>
                <a:ext uri="{FF2B5EF4-FFF2-40B4-BE49-F238E27FC236}">
                  <a16:creationId xmlns:a16="http://schemas.microsoft.com/office/drawing/2014/main" id="{58697B04-A429-41B4-B464-FC0AD90AFA7F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8;p1">
              <a:extLst>
                <a:ext uri="{FF2B5EF4-FFF2-40B4-BE49-F238E27FC236}">
                  <a16:creationId xmlns:a16="http://schemas.microsoft.com/office/drawing/2014/main" id="{4A1C47BE-ECC4-4717-955C-EB151F147DB3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9;p1">
              <a:extLst>
                <a:ext uri="{FF2B5EF4-FFF2-40B4-BE49-F238E27FC236}">
                  <a16:creationId xmlns:a16="http://schemas.microsoft.com/office/drawing/2014/main" id="{54056A1D-D4FE-4868-9B33-B6EF3BF50314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0;p1">
              <a:extLst>
                <a:ext uri="{FF2B5EF4-FFF2-40B4-BE49-F238E27FC236}">
                  <a16:creationId xmlns:a16="http://schemas.microsoft.com/office/drawing/2014/main" id="{A0147199-C540-4168-9433-6EA3F2B451BD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1;p1">
              <a:extLst>
                <a:ext uri="{FF2B5EF4-FFF2-40B4-BE49-F238E27FC236}">
                  <a16:creationId xmlns:a16="http://schemas.microsoft.com/office/drawing/2014/main" id="{AF898911-405F-4F3F-ABEE-7CC35A83E222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2;p1">
              <a:extLst>
                <a:ext uri="{FF2B5EF4-FFF2-40B4-BE49-F238E27FC236}">
                  <a16:creationId xmlns:a16="http://schemas.microsoft.com/office/drawing/2014/main" id="{9A7EF043-8FA3-4CF2-B223-2EEC131483E7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3;p1">
              <a:extLst>
                <a:ext uri="{FF2B5EF4-FFF2-40B4-BE49-F238E27FC236}">
                  <a16:creationId xmlns:a16="http://schemas.microsoft.com/office/drawing/2014/main" id="{6BD04EE3-818D-4221-9D15-972538ECBE1C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4;p1">
              <a:extLst>
                <a:ext uri="{FF2B5EF4-FFF2-40B4-BE49-F238E27FC236}">
                  <a16:creationId xmlns:a16="http://schemas.microsoft.com/office/drawing/2014/main" id="{910E94FE-9DCF-405A-A759-1DB7D40988CF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115;p1">
              <a:extLst>
                <a:ext uri="{FF2B5EF4-FFF2-40B4-BE49-F238E27FC236}">
                  <a16:creationId xmlns:a16="http://schemas.microsoft.com/office/drawing/2014/main" id="{C08E1D83-61D8-4835-9505-39206CAC049F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116;p1">
              <a:extLst>
                <a:ext uri="{FF2B5EF4-FFF2-40B4-BE49-F238E27FC236}">
                  <a16:creationId xmlns:a16="http://schemas.microsoft.com/office/drawing/2014/main" id="{7B4A99CE-069A-497E-8794-3DC1F7F5F455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F858621-DDA5-4A22-B9A1-8A40294CB6A1}"/>
              </a:ext>
            </a:extLst>
          </p:cNvPr>
          <p:cNvSpPr txBox="1"/>
          <p:nvPr/>
        </p:nvSpPr>
        <p:spPr>
          <a:xfrm>
            <a:off x="2263928" y="4445559"/>
            <a:ext cx="7749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আজকের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ক্লাসে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সবাইকে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008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CC36C4-68BE-4FEE-828D-52F518150F28}"/>
              </a:ext>
            </a:extLst>
          </p:cNvPr>
          <p:cNvSpPr txBox="1"/>
          <p:nvPr/>
        </p:nvSpPr>
        <p:spPr>
          <a:xfrm>
            <a:off x="4144335" y="5473577"/>
            <a:ext cx="3885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008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স্বাগত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008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9939151-52AF-4C6A-82C4-31F5A34A4D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0F11E0-A76B-4E4A-B869-E791B50514DD}"/>
              </a:ext>
            </a:extLst>
          </p:cNvPr>
          <p:cNvGrpSpPr/>
          <p:nvPr/>
        </p:nvGrpSpPr>
        <p:grpSpPr>
          <a:xfrm>
            <a:off x="528969" y="2604732"/>
            <a:ext cx="5167942" cy="3537369"/>
            <a:chOff x="547714" y="2666288"/>
            <a:chExt cx="5167942" cy="35373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B16400-2EA2-4D96-9006-4E7A6FB24A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714" y="2666288"/>
              <a:ext cx="5167942" cy="353736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133F60-FA09-488E-A64B-CD632B5BC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624" y="3851352"/>
              <a:ext cx="3621695" cy="234880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D87792-38A7-4993-BE1A-2BB0F248B4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987" y="2148205"/>
            <a:ext cx="3854756" cy="4450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359368-1210-4F8A-B26D-583C111880F1}"/>
              </a:ext>
            </a:extLst>
          </p:cNvPr>
          <p:cNvSpPr txBox="1"/>
          <p:nvPr/>
        </p:nvSpPr>
        <p:spPr>
          <a:xfrm>
            <a:off x="7233289" y="569238"/>
            <a:ext cx="356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কোন গাছটি খাটো?</a:t>
            </a:r>
          </a:p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কোন গাছটি উচুঁ?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463ED-D93E-48EC-8F82-1BEB36E0949F}"/>
              </a:ext>
            </a:extLst>
          </p:cNvPr>
          <p:cNvSpPr txBox="1"/>
          <p:nvPr/>
        </p:nvSpPr>
        <p:spPr>
          <a:xfrm>
            <a:off x="1082409" y="569238"/>
            <a:ext cx="3854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কোন শিশুটি ভারী?</a:t>
            </a:r>
          </a:p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কোন শিশুটি হালকা?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DB5F0F-310F-425C-ADE6-3CD2CEB5F2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73" y="318808"/>
            <a:ext cx="654158" cy="140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CFFC6A-E88F-416E-B332-576BDD9757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42690" y="274865"/>
            <a:ext cx="715988" cy="1533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DD29BE-07B8-4C28-B26A-00A416D44666}"/>
              </a:ext>
            </a:extLst>
          </p:cNvPr>
          <p:cNvSpPr txBox="1"/>
          <p:nvPr/>
        </p:nvSpPr>
        <p:spPr>
          <a:xfrm>
            <a:off x="190803" y="5554984"/>
            <a:ext cx="125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Kalpurush" panose="02000600000000000000" pitchFamily="2" charset="0"/>
                <a:cs typeface="Kalpurush" panose="02000600000000000000" pitchFamily="2" charset="0"/>
              </a:rPr>
              <a:t>ভারী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F9842-264A-4900-9021-EE52962134E0}"/>
              </a:ext>
            </a:extLst>
          </p:cNvPr>
          <p:cNvSpPr txBox="1"/>
          <p:nvPr/>
        </p:nvSpPr>
        <p:spPr>
          <a:xfrm>
            <a:off x="2698955" y="3727086"/>
            <a:ext cx="160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Kalpurush" panose="02000600000000000000" pitchFamily="2" charset="0"/>
                <a:cs typeface="Kalpurush" panose="02000600000000000000" pitchFamily="2" charset="0"/>
              </a:rPr>
              <a:t>হালকা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8EC9D-6D09-462E-97E1-31ABA5AB6F9C}"/>
              </a:ext>
            </a:extLst>
          </p:cNvPr>
          <p:cNvSpPr txBox="1"/>
          <p:nvPr/>
        </p:nvSpPr>
        <p:spPr>
          <a:xfrm>
            <a:off x="9773616" y="5519948"/>
            <a:ext cx="190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খাটো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80889-A0A7-472F-83F7-0922A5B0F2A4}"/>
              </a:ext>
            </a:extLst>
          </p:cNvPr>
          <p:cNvSpPr txBox="1"/>
          <p:nvPr/>
        </p:nvSpPr>
        <p:spPr>
          <a:xfrm>
            <a:off x="7403690" y="5519948"/>
            <a:ext cx="125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উচুঁ</a:t>
            </a:r>
          </a:p>
        </p:txBody>
      </p:sp>
    </p:spTree>
    <p:extLst>
      <p:ext uri="{BB962C8B-B14F-4D97-AF65-F5344CB8AC3E}">
        <p14:creationId xmlns:p14="http://schemas.microsoft.com/office/powerpoint/2010/main" val="1768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BC3A4AD-CCD6-4A6A-8B6D-A9FE6E067559}"/>
              </a:ext>
            </a:extLst>
          </p:cNvPr>
          <p:cNvSpPr/>
          <p:nvPr/>
        </p:nvSpPr>
        <p:spPr>
          <a:xfrm>
            <a:off x="379718" y="388001"/>
            <a:ext cx="11432563" cy="692737"/>
          </a:xfrm>
          <a:prstGeom prst="rect">
            <a:avLst/>
          </a:prstGeom>
          <a:solidFill>
            <a:srgbClr val="47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91BA-EAAD-451F-BAF1-2847E523B4C9}"/>
              </a:ext>
            </a:extLst>
          </p:cNvPr>
          <p:cNvSpPr txBox="1"/>
          <p:nvPr/>
        </p:nvSpPr>
        <p:spPr>
          <a:xfrm>
            <a:off x="562027" y="496447"/>
            <a:ext cx="561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তুলনা করার শব্দগুলো মনে রাখি-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14B58-B749-4588-8945-FD612B155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5644" y1="96588" x2="45644" y2="96588"/>
                        <a14:backgroundMark x1="42133" y1="98294" x2="42133" y2="98294"/>
                        <a14:backgroundMark x1="40052" y1="98507" x2="40052" y2="98507"/>
                        <a14:backgroundMark x1="79064" y1="99147" x2="79064" y2="99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154" y="1906001"/>
            <a:ext cx="1768979" cy="10762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C8E28C6-8B6B-4A8E-8697-8D3BA00FAFBD}"/>
              </a:ext>
            </a:extLst>
          </p:cNvPr>
          <p:cNvGrpSpPr/>
          <p:nvPr/>
        </p:nvGrpSpPr>
        <p:grpSpPr>
          <a:xfrm>
            <a:off x="5247849" y="4502375"/>
            <a:ext cx="2691926" cy="937424"/>
            <a:chOff x="9024358" y="1319781"/>
            <a:chExt cx="2691926" cy="9374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268C2A-5C58-447A-B00A-106BFC288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7323" y="1319781"/>
              <a:ext cx="1298961" cy="881301"/>
            </a:xfrm>
            <a:prstGeom prst="ellipse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261BA8-0C77-4F7B-BD71-92F29A3B2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4358" y="1345418"/>
              <a:ext cx="1298961" cy="911787"/>
            </a:xfrm>
            <a:prstGeom prst="ellipse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484DA28-AB65-486F-B805-7FAF6E2A40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528" y="1036957"/>
            <a:ext cx="1768979" cy="2588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F8A6A8-8267-4580-A3DF-2C055B455E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931" y="4474690"/>
            <a:ext cx="2097980" cy="1236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C2EE2-27FA-403A-A6C3-57D8717EFA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667" b="82222" l="11875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716" t="18825" r="17368" b="18695"/>
          <a:stretch/>
        </p:blipFill>
        <p:spPr>
          <a:xfrm>
            <a:off x="5893202" y="1605202"/>
            <a:ext cx="2535704" cy="1564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97AA1-F4C0-4125-BD2E-1E92A2DD70A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016" y="4299237"/>
            <a:ext cx="1902312" cy="16604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529F50-E219-482B-9D31-6E199F5B0FD5}"/>
              </a:ext>
            </a:extLst>
          </p:cNvPr>
          <p:cNvSpPr txBox="1"/>
          <p:nvPr/>
        </p:nvSpPr>
        <p:spPr>
          <a:xfrm>
            <a:off x="538640" y="3312640"/>
            <a:ext cx="105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11F61-2221-4DCE-BE96-7FC98AB07C22}"/>
              </a:ext>
            </a:extLst>
          </p:cNvPr>
          <p:cNvSpPr txBox="1"/>
          <p:nvPr/>
        </p:nvSpPr>
        <p:spPr>
          <a:xfrm>
            <a:off x="1493371" y="3365451"/>
            <a:ext cx="139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ছোট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09937-A54E-449C-B157-B32D8A1EAD49}"/>
              </a:ext>
            </a:extLst>
          </p:cNvPr>
          <p:cNvSpPr txBox="1"/>
          <p:nvPr/>
        </p:nvSpPr>
        <p:spPr>
          <a:xfrm>
            <a:off x="6617971" y="5806171"/>
            <a:ext cx="114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কম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0F2004-61FA-46F0-BB82-F9D3F7A9493C}"/>
              </a:ext>
            </a:extLst>
          </p:cNvPr>
          <p:cNvSpPr txBox="1"/>
          <p:nvPr/>
        </p:nvSpPr>
        <p:spPr>
          <a:xfrm>
            <a:off x="5145995" y="5806172"/>
            <a:ext cx="133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বেশী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0ACF2F-7275-4C74-B738-1D597159BB93}"/>
              </a:ext>
            </a:extLst>
          </p:cNvPr>
          <p:cNvSpPr txBox="1"/>
          <p:nvPr/>
        </p:nvSpPr>
        <p:spPr>
          <a:xfrm>
            <a:off x="3527802" y="3492156"/>
            <a:ext cx="11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লম্বা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4590F2-AF0E-4F1B-A0B4-BF55EFA456D5}"/>
              </a:ext>
            </a:extLst>
          </p:cNvPr>
          <p:cNvSpPr txBox="1"/>
          <p:nvPr/>
        </p:nvSpPr>
        <p:spPr>
          <a:xfrm>
            <a:off x="4481064" y="3492157"/>
            <a:ext cx="153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খাটো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D2FC3-EF42-4B1C-B7E4-982AA12ABA23}"/>
              </a:ext>
            </a:extLst>
          </p:cNvPr>
          <p:cNvSpPr txBox="1"/>
          <p:nvPr/>
        </p:nvSpPr>
        <p:spPr>
          <a:xfrm>
            <a:off x="832185" y="5959728"/>
            <a:ext cx="132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দূরে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2CF585-3965-4103-AAF7-0C5550BCC181}"/>
              </a:ext>
            </a:extLst>
          </p:cNvPr>
          <p:cNvSpPr txBox="1"/>
          <p:nvPr/>
        </p:nvSpPr>
        <p:spPr>
          <a:xfrm>
            <a:off x="3066080" y="5927210"/>
            <a:ext cx="1441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কাছে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C3C03B-E4DB-42A5-9426-2EB3C7E1059F}"/>
              </a:ext>
            </a:extLst>
          </p:cNvPr>
          <p:cNvSpPr txBox="1"/>
          <p:nvPr/>
        </p:nvSpPr>
        <p:spPr>
          <a:xfrm>
            <a:off x="6175410" y="3365450"/>
            <a:ext cx="18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হালকা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A380B3-7D9B-459A-A0E4-1590F6CEDC81}"/>
              </a:ext>
            </a:extLst>
          </p:cNvPr>
          <p:cNvSpPr txBox="1"/>
          <p:nvPr/>
        </p:nvSpPr>
        <p:spPr>
          <a:xfrm>
            <a:off x="7832547" y="3430189"/>
            <a:ext cx="145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22ED1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ভারী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2825D49-21FC-48CF-99E1-A500AC4032B5}"/>
              </a:ext>
            </a:extLst>
          </p:cNvPr>
          <p:cNvSpPr/>
          <p:nvPr/>
        </p:nvSpPr>
        <p:spPr>
          <a:xfrm flipH="1">
            <a:off x="7619025" y="2968597"/>
            <a:ext cx="4266583" cy="3512939"/>
          </a:xfrm>
          <a:prstGeom prst="rtTriangle">
            <a:avLst/>
          </a:prstGeom>
          <a:solidFill>
            <a:srgbClr val="47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B2944A-CA33-43B6-A92A-C218550ACE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35" y="4034989"/>
            <a:ext cx="2309846" cy="24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2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317CA2-324D-4A23-BD39-4397E9F6C173}"/>
              </a:ext>
            </a:extLst>
          </p:cNvPr>
          <p:cNvSpPr/>
          <p:nvPr/>
        </p:nvSpPr>
        <p:spPr>
          <a:xfrm>
            <a:off x="363381" y="353962"/>
            <a:ext cx="3339319" cy="6132094"/>
          </a:xfrm>
          <a:prstGeom prst="rect">
            <a:avLst/>
          </a:prstGeom>
          <a:gradFill flip="none" rotWithShape="1">
            <a:gsLst>
              <a:gs pos="0">
                <a:srgbClr val="BA61FE">
                  <a:tint val="66000"/>
                  <a:satMod val="160000"/>
                </a:srgbClr>
              </a:gs>
              <a:gs pos="50000">
                <a:srgbClr val="BA61FE">
                  <a:tint val="44500"/>
                  <a:satMod val="160000"/>
                </a:srgbClr>
              </a:gs>
              <a:gs pos="100000">
                <a:srgbClr val="BA61F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D8B3E-7988-47F7-AB83-B966FC60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62836" y="475595"/>
            <a:ext cx="8087460" cy="6010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5F5AF-2457-444F-9278-AFD804E1AFFB}"/>
              </a:ext>
            </a:extLst>
          </p:cNvPr>
          <p:cNvSpPr txBox="1"/>
          <p:nvPr/>
        </p:nvSpPr>
        <p:spPr>
          <a:xfrm>
            <a:off x="4011562" y="648224"/>
            <a:ext cx="6002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চলো, আমরা বিভিন্ন বস্তুর মধ্যকার আরো কিছু পার্থক্য দেখি………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FEF6F6-9DDC-44AF-8A66-523F3CC1EB0E}"/>
              </a:ext>
            </a:extLst>
          </p:cNvPr>
          <p:cNvGrpSpPr/>
          <p:nvPr/>
        </p:nvGrpSpPr>
        <p:grpSpPr>
          <a:xfrm flipH="1">
            <a:off x="182118" y="3477952"/>
            <a:ext cx="3701844" cy="3074825"/>
            <a:chOff x="6305356" y="279857"/>
            <a:chExt cx="5678649" cy="58957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A7A186-21A8-4A9C-8821-FA46A1929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305356" y="2594949"/>
              <a:ext cx="2893106" cy="28321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2933B4-505B-49AA-BCAF-4E4EAE7DB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5276" y="3261356"/>
              <a:ext cx="2914233" cy="29142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8F50C7-675A-4D34-8B06-25A09CEC1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655" y="279857"/>
              <a:ext cx="2710019" cy="27100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3B91D7-F6E7-4993-A5D8-0A614C7A4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136998" y="1049142"/>
              <a:ext cx="2847007" cy="2786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4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C28C8B-253B-4E83-B9D8-7E5009395877}"/>
              </a:ext>
            </a:extLst>
          </p:cNvPr>
          <p:cNvGrpSpPr/>
          <p:nvPr/>
        </p:nvGrpSpPr>
        <p:grpSpPr>
          <a:xfrm>
            <a:off x="1313687" y="322979"/>
            <a:ext cx="9710264" cy="5565958"/>
            <a:chOff x="1495802" y="671803"/>
            <a:chExt cx="9710264" cy="55659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19214-6D76-4E07-933D-8085AC602C33}"/>
                </a:ext>
              </a:extLst>
            </p:cNvPr>
            <p:cNvGrpSpPr/>
            <p:nvPr/>
          </p:nvGrpSpPr>
          <p:grpSpPr>
            <a:xfrm>
              <a:off x="1495802" y="671803"/>
              <a:ext cx="9710264" cy="678926"/>
              <a:chOff x="2196268" y="991313"/>
              <a:chExt cx="8366336" cy="773392"/>
            </a:xfrm>
            <a:solidFill>
              <a:srgbClr val="7030A0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5B0083-3FD0-4ED3-B6FE-10A7EF6A0991}"/>
                  </a:ext>
                </a:extLst>
              </p:cNvPr>
              <p:cNvSpPr/>
              <p:nvPr/>
            </p:nvSpPr>
            <p:spPr>
              <a:xfrm>
                <a:off x="2888479" y="1247686"/>
                <a:ext cx="6981914" cy="27346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23" name="Rounded Rectangle 23">
                <a:extLst>
                  <a:ext uri="{FF2B5EF4-FFF2-40B4-BE49-F238E27FC236}">
                    <a16:creationId xmlns:a16="http://schemas.microsoft.com/office/drawing/2014/main" id="{F7456C0D-C7D9-4C5D-BF4B-6087A819089E}"/>
                  </a:ext>
                </a:extLst>
              </p:cNvPr>
              <p:cNvSpPr/>
              <p:nvPr/>
            </p:nvSpPr>
            <p:spPr>
              <a:xfrm>
                <a:off x="2657742" y="991313"/>
                <a:ext cx="230737" cy="76057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307932A0-F3B6-43BD-8412-78BEA518C7B5}"/>
                  </a:ext>
                </a:extLst>
              </p:cNvPr>
              <p:cNvSpPr/>
              <p:nvPr/>
            </p:nvSpPr>
            <p:spPr>
              <a:xfrm>
                <a:off x="9870393" y="1004130"/>
                <a:ext cx="230737" cy="76057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25" name="Rounded Rectangle 25">
                <a:extLst>
                  <a:ext uri="{FF2B5EF4-FFF2-40B4-BE49-F238E27FC236}">
                    <a16:creationId xmlns:a16="http://schemas.microsoft.com/office/drawing/2014/main" id="{F6AD83F9-8E98-471B-8BB3-ED803BDD7F66}"/>
                  </a:ext>
                </a:extLst>
              </p:cNvPr>
              <p:cNvSpPr/>
              <p:nvPr/>
            </p:nvSpPr>
            <p:spPr>
              <a:xfrm>
                <a:off x="10101130" y="1070130"/>
                <a:ext cx="230737" cy="62857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26" name="Rounded Rectangle 26">
                <a:extLst>
                  <a:ext uri="{FF2B5EF4-FFF2-40B4-BE49-F238E27FC236}">
                    <a16:creationId xmlns:a16="http://schemas.microsoft.com/office/drawing/2014/main" id="{222EA78E-DB4F-4767-A017-C58A0B871866}"/>
                  </a:ext>
                </a:extLst>
              </p:cNvPr>
              <p:cNvSpPr/>
              <p:nvPr/>
            </p:nvSpPr>
            <p:spPr>
              <a:xfrm>
                <a:off x="2427005" y="1070130"/>
                <a:ext cx="230737" cy="62857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27" name="Rounded Rectangle 27">
                <a:extLst>
                  <a:ext uri="{FF2B5EF4-FFF2-40B4-BE49-F238E27FC236}">
                    <a16:creationId xmlns:a16="http://schemas.microsoft.com/office/drawing/2014/main" id="{FDB15C09-C72B-44B7-89C9-40FD76B2B7BC}"/>
                  </a:ext>
                </a:extLst>
              </p:cNvPr>
              <p:cNvSpPr/>
              <p:nvPr/>
            </p:nvSpPr>
            <p:spPr>
              <a:xfrm>
                <a:off x="2196268" y="1189270"/>
                <a:ext cx="230737" cy="39029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28" name="Rounded Rectangle 28">
                <a:extLst>
                  <a:ext uri="{FF2B5EF4-FFF2-40B4-BE49-F238E27FC236}">
                    <a16:creationId xmlns:a16="http://schemas.microsoft.com/office/drawing/2014/main" id="{52D97DF1-6B9B-4744-9AF3-D11E524926D5}"/>
                  </a:ext>
                </a:extLst>
              </p:cNvPr>
              <p:cNvSpPr/>
              <p:nvPr/>
            </p:nvSpPr>
            <p:spPr>
              <a:xfrm>
                <a:off x="10331867" y="1176452"/>
                <a:ext cx="230737" cy="39029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CC0E99-0E04-4594-A02A-2C6B7EB80EE7}"/>
                </a:ext>
              </a:extLst>
            </p:cNvPr>
            <p:cNvGrpSpPr/>
            <p:nvPr/>
          </p:nvGrpSpPr>
          <p:grpSpPr>
            <a:xfrm>
              <a:off x="1495802" y="5558835"/>
              <a:ext cx="9710264" cy="678926"/>
              <a:chOff x="2196268" y="991313"/>
              <a:chExt cx="8366336" cy="773392"/>
            </a:xfrm>
            <a:solidFill>
              <a:srgbClr val="7030A0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BE8D64-DA89-4AAA-B9E9-C248A5D505B5}"/>
                  </a:ext>
                </a:extLst>
              </p:cNvPr>
              <p:cNvSpPr/>
              <p:nvPr/>
            </p:nvSpPr>
            <p:spPr>
              <a:xfrm>
                <a:off x="2888479" y="1247686"/>
                <a:ext cx="6981914" cy="27346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16" name="Rounded Rectangle 16">
                <a:extLst>
                  <a:ext uri="{FF2B5EF4-FFF2-40B4-BE49-F238E27FC236}">
                    <a16:creationId xmlns:a16="http://schemas.microsoft.com/office/drawing/2014/main" id="{9E4E3357-5194-4D2C-8483-42BB64190498}"/>
                  </a:ext>
                </a:extLst>
              </p:cNvPr>
              <p:cNvSpPr/>
              <p:nvPr/>
            </p:nvSpPr>
            <p:spPr>
              <a:xfrm>
                <a:off x="2657742" y="991313"/>
                <a:ext cx="230737" cy="76057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17" name="Rounded Rectangle 17">
                <a:extLst>
                  <a:ext uri="{FF2B5EF4-FFF2-40B4-BE49-F238E27FC236}">
                    <a16:creationId xmlns:a16="http://schemas.microsoft.com/office/drawing/2014/main" id="{00C0E32E-066D-4AE4-BF9A-5C38B238A4E1}"/>
                  </a:ext>
                </a:extLst>
              </p:cNvPr>
              <p:cNvSpPr/>
              <p:nvPr/>
            </p:nvSpPr>
            <p:spPr>
              <a:xfrm>
                <a:off x="9870393" y="1004130"/>
                <a:ext cx="230737" cy="76057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18" name="Rounded Rectangle 18">
                <a:extLst>
                  <a:ext uri="{FF2B5EF4-FFF2-40B4-BE49-F238E27FC236}">
                    <a16:creationId xmlns:a16="http://schemas.microsoft.com/office/drawing/2014/main" id="{1407858C-95E8-4372-A8A1-5DBE3CE5538B}"/>
                  </a:ext>
                </a:extLst>
              </p:cNvPr>
              <p:cNvSpPr/>
              <p:nvPr/>
            </p:nvSpPr>
            <p:spPr>
              <a:xfrm>
                <a:off x="10101130" y="1070130"/>
                <a:ext cx="230737" cy="62857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19" name="Rounded Rectangle 19">
                <a:extLst>
                  <a:ext uri="{FF2B5EF4-FFF2-40B4-BE49-F238E27FC236}">
                    <a16:creationId xmlns:a16="http://schemas.microsoft.com/office/drawing/2014/main" id="{DB452D6A-864A-470D-93BD-73C353D3C275}"/>
                  </a:ext>
                </a:extLst>
              </p:cNvPr>
              <p:cNvSpPr/>
              <p:nvPr/>
            </p:nvSpPr>
            <p:spPr>
              <a:xfrm>
                <a:off x="2427005" y="1070130"/>
                <a:ext cx="230737" cy="62857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39F5299A-6777-4C66-A947-5367E9738647}"/>
                  </a:ext>
                </a:extLst>
              </p:cNvPr>
              <p:cNvSpPr/>
              <p:nvPr/>
            </p:nvSpPr>
            <p:spPr>
              <a:xfrm>
                <a:off x="2196268" y="1189270"/>
                <a:ext cx="230737" cy="39029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4784CE56-F192-4DF9-BEF6-338428911BFF}"/>
                  </a:ext>
                </a:extLst>
              </p:cNvPr>
              <p:cNvSpPr/>
              <p:nvPr/>
            </p:nvSpPr>
            <p:spPr>
              <a:xfrm>
                <a:off x="10331867" y="1176452"/>
                <a:ext cx="230737" cy="390295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20650" h="1206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1EBBE2F-96AB-4974-BFA7-AF908A50B6A3}"/>
                </a:ext>
              </a:extLst>
            </p:cNvPr>
            <p:cNvGrpSpPr/>
            <p:nvPr/>
          </p:nvGrpSpPr>
          <p:grpSpPr>
            <a:xfrm>
              <a:off x="1758115" y="1131148"/>
              <a:ext cx="9153354" cy="4658521"/>
              <a:chOff x="1758115" y="1131148"/>
              <a:chExt cx="9153354" cy="46585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C9B316C-E518-4BCB-8F13-D6FD16AC501E}"/>
                  </a:ext>
                </a:extLst>
              </p:cNvPr>
              <p:cNvGrpSpPr/>
              <p:nvPr/>
            </p:nvGrpSpPr>
            <p:grpSpPr>
              <a:xfrm>
                <a:off x="1758115" y="1176950"/>
                <a:ext cx="488464" cy="2449670"/>
                <a:chOff x="10426231" y="1176950"/>
                <a:chExt cx="488464" cy="244967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8798FA22-2897-4DA8-9F31-038988B8E4DA}"/>
                    </a:ext>
                  </a:extLst>
                </p:cNvPr>
                <p:cNvCxnSpPr/>
                <p:nvPr/>
              </p:nvCxnSpPr>
              <p:spPr>
                <a:xfrm>
                  <a:off x="10670463" y="1176950"/>
                  <a:ext cx="0" cy="122101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</p:cxn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789744E5-93B0-44AB-A1E1-7E77972EC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duotone>
                    <a:srgbClr val="ED7D31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426231" y="2304895"/>
                  <a:ext cx="488464" cy="1321725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3E246A7-3FA1-416E-A715-603C661A53BD}"/>
                  </a:ext>
                </a:extLst>
              </p:cNvPr>
              <p:cNvGrpSpPr/>
              <p:nvPr/>
            </p:nvGrpSpPr>
            <p:grpSpPr>
              <a:xfrm>
                <a:off x="10423005" y="1173132"/>
                <a:ext cx="488464" cy="2449670"/>
                <a:chOff x="10426231" y="1176950"/>
                <a:chExt cx="488464" cy="2449670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551139A-9B88-43E9-AD34-3B392BF2EF1F}"/>
                    </a:ext>
                  </a:extLst>
                </p:cNvPr>
                <p:cNvCxnSpPr/>
                <p:nvPr/>
              </p:nvCxnSpPr>
              <p:spPr>
                <a:xfrm>
                  <a:off x="10670463" y="1176950"/>
                  <a:ext cx="0" cy="122101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</p:cxn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D23D8D6-05C2-43F3-BF63-FA6CE38779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duotone>
                    <a:srgbClr val="ED7D31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426231" y="2304895"/>
                  <a:ext cx="488464" cy="1321725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963722-E8EA-48E2-95DE-FE2BB1502E9B}"/>
                  </a:ext>
                </a:extLst>
              </p:cNvPr>
              <p:cNvGrpSpPr/>
              <p:nvPr/>
            </p:nvGrpSpPr>
            <p:grpSpPr>
              <a:xfrm>
                <a:off x="2339345" y="1131148"/>
                <a:ext cx="8023176" cy="4658521"/>
                <a:chOff x="2258909" y="1008898"/>
                <a:chExt cx="8034523" cy="4866682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3F47CCE-2668-4311-B9E7-FDDB646953C1}"/>
                    </a:ext>
                  </a:extLst>
                </p:cNvPr>
                <p:cNvSpPr/>
                <p:nvPr/>
              </p:nvSpPr>
              <p:spPr>
                <a:xfrm>
                  <a:off x="2258909" y="1008898"/>
                  <a:ext cx="8034523" cy="4866682"/>
                </a:xfrm>
                <a:prstGeom prst="rect">
                  <a:avLst/>
                </a:prstGeom>
                <a:solidFill>
                  <a:srgbClr val="00CC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alpurush" panose="02000600000000000000" pitchFamily="2" charset="0"/>
                    <a:ea typeface="+mn-ea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4988B45-C646-4500-95BF-5721F63D98AB}"/>
                    </a:ext>
                  </a:extLst>
                </p:cNvPr>
                <p:cNvSpPr/>
                <p:nvPr/>
              </p:nvSpPr>
              <p:spPr>
                <a:xfrm>
                  <a:off x="2486860" y="1256048"/>
                  <a:ext cx="7578619" cy="438077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alpurush" panose="02000600000000000000" pitchFamily="2" charset="0"/>
                    <a:ea typeface="+mn-ea"/>
                    <a:cs typeface="Kalpurush" panose="02000600000000000000" pitchFamily="2" charset="0"/>
                  </a:endParaRPr>
                </a:p>
              </p:txBody>
            </p:sp>
          </p:grpSp>
        </p:grpSp>
      </p:grpSp>
      <p:pic>
        <p:nvPicPr>
          <p:cNvPr id="29" name="lomba khato">
            <a:extLst>
              <a:ext uri="{FF2B5EF4-FFF2-40B4-BE49-F238E27FC236}">
                <a16:creationId xmlns:a16="http://schemas.microsoft.com/office/drawing/2014/main" id="{9A8C5775-E2E8-46DD-A17A-665BD91233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924" y="1034453"/>
            <a:ext cx="7571888" cy="4176122"/>
          </a:xfrm>
          <a:prstGeom prst="rect">
            <a:avLst/>
          </a:prstGeom>
        </p:spPr>
      </p:pic>
      <p:sp>
        <p:nvSpPr>
          <p:cNvPr id="30" name="lomba">
            <a:extLst>
              <a:ext uri="{FF2B5EF4-FFF2-40B4-BE49-F238E27FC236}">
                <a16:creationId xmlns:a16="http://schemas.microsoft.com/office/drawing/2014/main" id="{3A75101B-D09C-48F8-9260-DD10BB81D0D5}"/>
              </a:ext>
            </a:extLst>
          </p:cNvPr>
          <p:cNvSpPr txBox="1"/>
          <p:nvPr/>
        </p:nvSpPr>
        <p:spPr>
          <a:xfrm>
            <a:off x="4417561" y="1377977"/>
            <a:ext cx="83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লম্বা</a:t>
            </a:r>
          </a:p>
        </p:txBody>
      </p:sp>
      <p:sp>
        <p:nvSpPr>
          <p:cNvPr id="31" name="khato">
            <a:extLst>
              <a:ext uri="{FF2B5EF4-FFF2-40B4-BE49-F238E27FC236}">
                <a16:creationId xmlns:a16="http://schemas.microsoft.com/office/drawing/2014/main" id="{351FE1A6-BDEA-42BE-BE8F-657512E29D0A}"/>
              </a:ext>
            </a:extLst>
          </p:cNvPr>
          <p:cNvSpPr txBox="1"/>
          <p:nvPr/>
        </p:nvSpPr>
        <p:spPr>
          <a:xfrm>
            <a:off x="7994572" y="1379914"/>
            <a:ext cx="121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খাটো</a:t>
            </a:r>
          </a:p>
        </p:txBody>
      </p:sp>
      <p:pic>
        <p:nvPicPr>
          <p:cNvPr id="32" name="soto boro">
            <a:extLst>
              <a:ext uri="{FF2B5EF4-FFF2-40B4-BE49-F238E27FC236}">
                <a16:creationId xmlns:a16="http://schemas.microsoft.com/office/drawing/2014/main" id="{0B31DD33-068A-435E-8486-4F5DDA76AD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153" y="1008752"/>
            <a:ext cx="7584081" cy="4194412"/>
          </a:xfrm>
          <a:prstGeom prst="rect">
            <a:avLst/>
          </a:prstGeom>
        </p:spPr>
      </p:pic>
      <p:sp>
        <p:nvSpPr>
          <p:cNvPr id="33" name="boro">
            <a:extLst>
              <a:ext uri="{FF2B5EF4-FFF2-40B4-BE49-F238E27FC236}">
                <a16:creationId xmlns:a16="http://schemas.microsoft.com/office/drawing/2014/main" id="{FD216B13-2769-4E3F-B411-BF3E41D2403F}"/>
              </a:ext>
            </a:extLst>
          </p:cNvPr>
          <p:cNvSpPr txBox="1"/>
          <p:nvPr/>
        </p:nvSpPr>
        <p:spPr>
          <a:xfrm>
            <a:off x="7642149" y="4242612"/>
            <a:ext cx="71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</a:p>
        </p:txBody>
      </p:sp>
      <p:sp>
        <p:nvSpPr>
          <p:cNvPr id="34" name="soto">
            <a:extLst>
              <a:ext uri="{FF2B5EF4-FFF2-40B4-BE49-F238E27FC236}">
                <a16:creationId xmlns:a16="http://schemas.microsoft.com/office/drawing/2014/main" id="{AEF0FD38-4B83-4732-AC70-C8A486E7421A}"/>
              </a:ext>
            </a:extLst>
          </p:cNvPr>
          <p:cNvSpPr txBox="1"/>
          <p:nvPr/>
        </p:nvSpPr>
        <p:spPr>
          <a:xfrm>
            <a:off x="3248328" y="1752751"/>
            <a:ext cx="118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</a:p>
        </p:txBody>
      </p:sp>
      <p:pic>
        <p:nvPicPr>
          <p:cNvPr id="35" name="beshi kom">
            <a:extLst>
              <a:ext uri="{FF2B5EF4-FFF2-40B4-BE49-F238E27FC236}">
                <a16:creationId xmlns:a16="http://schemas.microsoft.com/office/drawing/2014/main" id="{3B714B49-2EEB-4FAD-ADBB-7A9AF2C881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827" y="953583"/>
            <a:ext cx="7577985" cy="4249582"/>
          </a:xfrm>
          <a:prstGeom prst="rect">
            <a:avLst/>
          </a:prstGeom>
        </p:spPr>
      </p:pic>
      <p:sp>
        <p:nvSpPr>
          <p:cNvPr id="36" name="besi">
            <a:extLst>
              <a:ext uri="{FF2B5EF4-FFF2-40B4-BE49-F238E27FC236}">
                <a16:creationId xmlns:a16="http://schemas.microsoft.com/office/drawing/2014/main" id="{F076120C-AC1A-4A8E-890C-76895FB53779}"/>
              </a:ext>
            </a:extLst>
          </p:cNvPr>
          <p:cNvSpPr txBox="1"/>
          <p:nvPr/>
        </p:nvSpPr>
        <p:spPr>
          <a:xfrm>
            <a:off x="2627536" y="3787891"/>
            <a:ext cx="103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</a:p>
        </p:txBody>
      </p:sp>
      <p:sp>
        <p:nvSpPr>
          <p:cNvPr id="37" name="kom">
            <a:extLst>
              <a:ext uri="{FF2B5EF4-FFF2-40B4-BE49-F238E27FC236}">
                <a16:creationId xmlns:a16="http://schemas.microsoft.com/office/drawing/2014/main" id="{5A0F0AEC-C7C3-47E7-AA9E-B40A650A58EB}"/>
              </a:ext>
            </a:extLst>
          </p:cNvPr>
          <p:cNvSpPr txBox="1"/>
          <p:nvPr/>
        </p:nvSpPr>
        <p:spPr>
          <a:xfrm>
            <a:off x="8764463" y="3787891"/>
            <a:ext cx="76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</a:t>
            </a:r>
          </a:p>
        </p:txBody>
      </p:sp>
      <p:pic>
        <p:nvPicPr>
          <p:cNvPr id="38" name="vari patla">
            <a:extLst>
              <a:ext uri="{FF2B5EF4-FFF2-40B4-BE49-F238E27FC236}">
                <a16:creationId xmlns:a16="http://schemas.microsoft.com/office/drawing/2014/main" id="{00FFCD2A-8A72-4CF1-9447-D61DE4E062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3" y="1008751"/>
            <a:ext cx="7584081" cy="4663844"/>
          </a:xfrm>
          <a:prstGeom prst="rect">
            <a:avLst/>
          </a:prstGeom>
        </p:spPr>
      </p:pic>
      <p:sp>
        <p:nvSpPr>
          <p:cNvPr id="39" name="halka">
            <a:extLst>
              <a:ext uri="{FF2B5EF4-FFF2-40B4-BE49-F238E27FC236}">
                <a16:creationId xmlns:a16="http://schemas.microsoft.com/office/drawing/2014/main" id="{D9870EFA-63CA-4EFD-A2C7-3CC352772F36}"/>
              </a:ext>
            </a:extLst>
          </p:cNvPr>
          <p:cNvSpPr txBox="1"/>
          <p:nvPr/>
        </p:nvSpPr>
        <p:spPr>
          <a:xfrm>
            <a:off x="3190323" y="3998927"/>
            <a:ext cx="128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হালকা</a:t>
            </a:r>
          </a:p>
        </p:txBody>
      </p:sp>
      <p:sp>
        <p:nvSpPr>
          <p:cNvPr id="40" name="vari">
            <a:extLst>
              <a:ext uri="{FF2B5EF4-FFF2-40B4-BE49-F238E27FC236}">
                <a16:creationId xmlns:a16="http://schemas.microsoft.com/office/drawing/2014/main" id="{5083E6DB-2D4F-439A-A549-77AB43288A93}"/>
              </a:ext>
            </a:extLst>
          </p:cNvPr>
          <p:cNvSpPr txBox="1"/>
          <p:nvPr/>
        </p:nvSpPr>
        <p:spPr>
          <a:xfrm>
            <a:off x="8217859" y="4246854"/>
            <a:ext cx="93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ভারী</a:t>
            </a:r>
          </a:p>
        </p:txBody>
      </p:sp>
      <p:sp>
        <p:nvSpPr>
          <p:cNvPr id="41" name="blank 1">
            <a:extLst>
              <a:ext uri="{FF2B5EF4-FFF2-40B4-BE49-F238E27FC236}">
                <a16:creationId xmlns:a16="http://schemas.microsoft.com/office/drawing/2014/main" id="{C58C5574-85B0-472E-9180-A67FBBAC75CA}"/>
              </a:ext>
            </a:extLst>
          </p:cNvPr>
          <p:cNvSpPr/>
          <p:nvPr/>
        </p:nvSpPr>
        <p:spPr>
          <a:xfrm>
            <a:off x="2396085" y="1044068"/>
            <a:ext cx="7563339" cy="4174646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FF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42" name="kase dure">
            <a:extLst>
              <a:ext uri="{FF2B5EF4-FFF2-40B4-BE49-F238E27FC236}">
                <a16:creationId xmlns:a16="http://schemas.microsoft.com/office/drawing/2014/main" id="{4519B9D0-344A-4926-AF07-01D10F9195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125" y="1015854"/>
            <a:ext cx="7559695" cy="4200508"/>
          </a:xfrm>
          <a:prstGeom prst="rect">
            <a:avLst/>
          </a:prstGeom>
        </p:spPr>
      </p:pic>
      <p:sp>
        <p:nvSpPr>
          <p:cNvPr id="43" name="kase">
            <a:extLst>
              <a:ext uri="{FF2B5EF4-FFF2-40B4-BE49-F238E27FC236}">
                <a16:creationId xmlns:a16="http://schemas.microsoft.com/office/drawing/2014/main" id="{4C5A71CA-85CB-42CB-AA51-3D740B554506}"/>
              </a:ext>
            </a:extLst>
          </p:cNvPr>
          <p:cNvSpPr txBox="1"/>
          <p:nvPr/>
        </p:nvSpPr>
        <p:spPr>
          <a:xfrm>
            <a:off x="6430212" y="4141336"/>
            <a:ext cx="105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</a:p>
        </p:txBody>
      </p:sp>
      <p:sp>
        <p:nvSpPr>
          <p:cNvPr id="44" name="dure">
            <a:extLst>
              <a:ext uri="{FF2B5EF4-FFF2-40B4-BE49-F238E27FC236}">
                <a16:creationId xmlns:a16="http://schemas.microsoft.com/office/drawing/2014/main" id="{9CC29FB9-4782-49FF-8517-9DAFEF64C9D6}"/>
              </a:ext>
            </a:extLst>
          </p:cNvPr>
          <p:cNvSpPr txBox="1"/>
          <p:nvPr/>
        </p:nvSpPr>
        <p:spPr>
          <a:xfrm>
            <a:off x="3285400" y="1781837"/>
            <a:ext cx="87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দূরে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9794B5-5247-418A-BBCA-8B83CCF1CE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46" y="5216362"/>
            <a:ext cx="1260534" cy="14228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5267D7-F65B-4078-8826-B80C6077F7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8313" y="5217385"/>
            <a:ext cx="1245520" cy="13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  <p:bldP spid="36" grpId="0"/>
      <p:bldP spid="36" grpId="1"/>
      <p:bldP spid="37" grpId="0"/>
      <p:bldP spid="37" grpId="1"/>
      <p:bldP spid="39" grpId="0"/>
      <p:bldP spid="39" grpId="1"/>
      <p:bldP spid="40" grpId="0"/>
      <p:bldP spid="40" grpId="1"/>
      <p:bldP spid="41" grpId="0" animBg="1"/>
      <p:bldP spid="43" grpId="0"/>
      <p:bldP spid="43" grpId="1"/>
      <p:bldP spid="44" grpId="0"/>
      <p:bldP spid="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E36AB4C9-C994-4845-B736-467DC3247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91" y="1512036"/>
            <a:ext cx="487363" cy="487363"/>
          </a:xfrm>
          <a:prstGeom prst="rect">
            <a:avLst/>
          </a:prstGeom>
        </p:spPr>
      </p:pic>
      <p:pic>
        <p:nvPicPr>
          <p:cNvPr id="3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7603160A-AC87-4A52-A7B4-26DEFFB71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0310" y="1632637"/>
            <a:ext cx="362237" cy="362237"/>
          </a:xfrm>
          <a:prstGeom prst="rect">
            <a:avLst/>
          </a:prstGeom>
        </p:spPr>
      </p:pic>
      <p:pic>
        <p:nvPicPr>
          <p:cNvPr id="4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440936DB-4875-49CF-A2F0-247AE5A74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230" y="1614123"/>
            <a:ext cx="404962" cy="4049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71E36D-EC96-4B97-807B-AFA920CB704D}"/>
              </a:ext>
            </a:extLst>
          </p:cNvPr>
          <p:cNvGrpSpPr/>
          <p:nvPr/>
        </p:nvGrpSpPr>
        <p:grpSpPr>
          <a:xfrm>
            <a:off x="1158643" y="2232733"/>
            <a:ext cx="4220378" cy="3725941"/>
            <a:chOff x="1036805" y="2257776"/>
            <a:chExt cx="4220378" cy="37259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B7044D-1BB7-4513-A754-D5C93B9C5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72EE8-63BE-4AD3-85CE-DEDA1E21A56B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1B04E78-239D-4BB3-BD92-1DBCA2AF1103}"/>
              </a:ext>
            </a:extLst>
          </p:cNvPr>
          <p:cNvSpPr/>
          <p:nvPr/>
        </p:nvSpPr>
        <p:spPr>
          <a:xfrm>
            <a:off x="1149867" y="1673522"/>
            <a:ext cx="4218173" cy="27346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8F408-32B7-44F9-951F-D6580A365628}"/>
              </a:ext>
            </a:extLst>
          </p:cNvPr>
          <p:cNvSpPr/>
          <p:nvPr/>
        </p:nvSpPr>
        <p:spPr>
          <a:xfrm>
            <a:off x="7034664" y="1656225"/>
            <a:ext cx="4218173" cy="273466"/>
          </a:xfrm>
          <a:prstGeom prst="rect">
            <a:avLst/>
          </a:pr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76320C-8B09-4839-8CF9-0813BA2E31E9}"/>
              </a:ext>
            </a:extLst>
          </p:cNvPr>
          <p:cNvSpPr/>
          <p:nvPr/>
        </p:nvSpPr>
        <p:spPr>
          <a:xfrm>
            <a:off x="7022993" y="1665961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53A79-59D8-4DF4-A56B-C14199A7FE21}"/>
              </a:ext>
            </a:extLst>
          </p:cNvPr>
          <p:cNvSpPr/>
          <p:nvPr/>
        </p:nvSpPr>
        <p:spPr>
          <a:xfrm>
            <a:off x="1149867" y="1674379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51F458-31BD-473C-966C-7434ED8304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61" y="1088048"/>
            <a:ext cx="1155825" cy="1155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C441BE-1E63-4808-8D76-0CB75681C7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772" y="1177804"/>
            <a:ext cx="1155825" cy="1155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AAD438-A10A-4043-8DE7-638C62E082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37" y="2310568"/>
            <a:ext cx="4060288" cy="2560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25D6C8-9972-48AA-89BE-836271E80B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5" y="4946336"/>
            <a:ext cx="1613941" cy="18217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AE46ABC-C7D9-4D7E-9ADF-9C1A958DB27A}"/>
              </a:ext>
            </a:extLst>
          </p:cNvPr>
          <p:cNvGrpSpPr/>
          <p:nvPr/>
        </p:nvGrpSpPr>
        <p:grpSpPr>
          <a:xfrm>
            <a:off x="6955858" y="2232732"/>
            <a:ext cx="4220378" cy="3725941"/>
            <a:chOff x="1036805" y="2257776"/>
            <a:chExt cx="4220378" cy="372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299439A-CE4A-4270-BC7F-E9B0BD1F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D32259-3BBC-45C9-9478-416F7C30A51B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0AAE222-B943-40C1-8AC0-2C1DFB5E9C9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265" y="2319050"/>
            <a:ext cx="4060288" cy="25666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5CE619-4CDB-4501-8360-A23E0F13C3A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6605" y="4727284"/>
            <a:ext cx="1735394" cy="19370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35E2E6-835D-480E-9AD0-CDA8474094CC}"/>
              </a:ext>
            </a:extLst>
          </p:cNvPr>
          <p:cNvSpPr txBox="1"/>
          <p:nvPr/>
        </p:nvSpPr>
        <p:spPr>
          <a:xfrm>
            <a:off x="2047897" y="4281175"/>
            <a:ext cx="99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B7192F-9B79-4551-AF22-6BD73E5DF43D}"/>
              </a:ext>
            </a:extLst>
          </p:cNvPr>
          <p:cNvSpPr txBox="1"/>
          <p:nvPr/>
        </p:nvSpPr>
        <p:spPr>
          <a:xfrm>
            <a:off x="3888337" y="2720294"/>
            <a:ext cx="89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দূরে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DBC280-3BE5-4298-96FC-4B95E7CF7813}"/>
              </a:ext>
            </a:extLst>
          </p:cNvPr>
          <p:cNvSpPr txBox="1"/>
          <p:nvPr/>
        </p:nvSpPr>
        <p:spPr>
          <a:xfrm>
            <a:off x="7435087" y="2745362"/>
            <a:ext cx="92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লম্বা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95CC1D-BD08-4AA5-BAF1-E267DEA57D5A}"/>
              </a:ext>
            </a:extLst>
          </p:cNvPr>
          <p:cNvSpPr txBox="1"/>
          <p:nvPr/>
        </p:nvSpPr>
        <p:spPr>
          <a:xfrm>
            <a:off x="9979755" y="4025909"/>
            <a:ext cx="115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খাটো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F31927-9998-400C-B3C8-603069D6DB82}"/>
              </a:ext>
            </a:extLst>
          </p:cNvPr>
          <p:cNvSpPr txBox="1"/>
          <p:nvPr/>
        </p:nvSpPr>
        <p:spPr>
          <a:xfrm>
            <a:off x="2898806" y="516264"/>
            <a:ext cx="647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দেখো ও তুলনা কর-</a:t>
            </a:r>
          </a:p>
        </p:txBody>
      </p:sp>
    </p:spTree>
    <p:extLst>
      <p:ext uri="{BB962C8B-B14F-4D97-AF65-F5344CB8AC3E}">
        <p14:creationId xmlns:p14="http://schemas.microsoft.com/office/powerpoint/2010/main" val="24240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CBFE9C07-EEBA-4660-817D-870A51F32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91" y="1512036"/>
            <a:ext cx="487363" cy="487363"/>
          </a:xfrm>
          <a:prstGeom prst="rect">
            <a:avLst/>
          </a:prstGeom>
        </p:spPr>
      </p:pic>
      <p:pic>
        <p:nvPicPr>
          <p:cNvPr id="3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207179A4-7429-4FEB-8F51-1AF9B0F095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0310" y="1632637"/>
            <a:ext cx="362237" cy="362237"/>
          </a:xfrm>
          <a:prstGeom prst="rect">
            <a:avLst/>
          </a:prstGeom>
        </p:spPr>
      </p:pic>
      <p:pic>
        <p:nvPicPr>
          <p:cNvPr id="4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08D562E7-E692-46DA-9491-D7A924F18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230" y="1614123"/>
            <a:ext cx="404962" cy="4049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76AB90-B8D8-432C-A4FB-C22266C2CC52}"/>
              </a:ext>
            </a:extLst>
          </p:cNvPr>
          <p:cNvGrpSpPr/>
          <p:nvPr/>
        </p:nvGrpSpPr>
        <p:grpSpPr>
          <a:xfrm>
            <a:off x="1158643" y="2232733"/>
            <a:ext cx="4220378" cy="3725941"/>
            <a:chOff x="1036805" y="2257776"/>
            <a:chExt cx="4220378" cy="37259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854F00-B46A-4BC5-851B-669EF3BB2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1AD4E6-D37E-45C7-842F-9CC8358018C4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798F00-B581-441E-8EAE-985E310CE965}"/>
              </a:ext>
            </a:extLst>
          </p:cNvPr>
          <p:cNvGrpSpPr/>
          <p:nvPr/>
        </p:nvGrpSpPr>
        <p:grpSpPr>
          <a:xfrm>
            <a:off x="6977193" y="2273452"/>
            <a:ext cx="4220378" cy="3725941"/>
            <a:chOff x="1036805" y="2257776"/>
            <a:chExt cx="4220378" cy="37259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604C4A-617A-46F9-8CEC-114CFBC26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378227-ECE8-4B46-AA40-5067B9FD498A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C5A50-C332-4CBE-A983-C69AD17A79B0}"/>
              </a:ext>
            </a:extLst>
          </p:cNvPr>
          <p:cNvSpPr/>
          <p:nvPr/>
        </p:nvSpPr>
        <p:spPr>
          <a:xfrm>
            <a:off x="1149867" y="1673522"/>
            <a:ext cx="4218173" cy="27346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61581-42E1-46D4-8DA6-4A3517E37DCC}"/>
              </a:ext>
            </a:extLst>
          </p:cNvPr>
          <p:cNvSpPr/>
          <p:nvPr/>
        </p:nvSpPr>
        <p:spPr>
          <a:xfrm>
            <a:off x="7022992" y="1670324"/>
            <a:ext cx="4218173" cy="273466"/>
          </a:xfrm>
          <a:prstGeom prst="rect">
            <a:avLst/>
          </a:pr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A68C18-88C7-4854-AC77-208F6BD2F6B5}"/>
              </a:ext>
            </a:extLst>
          </p:cNvPr>
          <p:cNvSpPr/>
          <p:nvPr/>
        </p:nvSpPr>
        <p:spPr>
          <a:xfrm>
            <a:off x="7022993" y="1665961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F9393-B57E-41C7-BB85-C2FF2DBED049}"/>
              </a:ext>
            </a:extLst>
          </p:cNvPr>
          <p:cNvSpPr/>
          <p:nvPr/>
        </p:nvSpPr>
        <p:spPr>
          <a:xfrm>
            <a:off x="1149867" y="1674379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E9B85C-8597-4FA6-AB9A-93B3562736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61" y="1088048"/>
            <a:ext cx="1155825" cy="1155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891719-15F3-4F77-8E87-2DBDACFE1A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939" y="1161539"/>
            <a:ext cx="1155825" cy="1155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254F5-2138-493C-B84B-9187D385AD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809" y="2307959"/>
            <a:ext cx="4060288" cy="25727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C661BF-0E29-42CA-A1BE-F1F8F7A9BC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693" y="2345191"/>
            <a:ext cx="4054191" cy="25666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7DD121-2A10-49A0-8B1D-09E662D77125}"/>
              </a:ext>
            </a:extLst>
          </p:cNvPr>
          <p:cNvSpPr txBox="1"/>
          <p:nvPr/>
        </p:nvSpPr>
        <p:spPr>
          <a:xfrm>
            <a:off x="3982340" y="2532462"/>
            <a:ext cx="102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লম্বা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FED916-ECDD-4364-960F-F453C3BAF6C8}"/>
              </a:ext>
            </a:extLst>
          </p:cNvPr>
          <p:cNvSpPr txBox="1"/>
          <p:nvPr/>
        </p:nvSpPr>
        <p:spPr>
          <a:xfrm>
            <a:off x="1313296" y="4193930"/>
            <a:ext cx="106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খাটো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F79993-C8F1-4F42-A27A-259BCE6BCBD3}"/>
              </a:ext>
            </a:extLst>
          </p:cNvPr>
          <p:cNvSpPr txBox="1"/>
          <p:nvPr/>
        </p:nvSpPr>
        <p:spPr>
          <a:xfrm>
            <a:off x="7065693" y="4325614"/>
            <a:ext cx="76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C9ECD-22BF-4686-895C-36CAD9F81F8F}"/>
              </a:ext>
            </a:extLst>
          </p:cNvPr>
          <p:cNvSpPr txBox="1"/>
          <p:nvPr/>
        </p:nvSpPr>
        <p:spPr>
          <a:xfrm>
            <a:off x="9980477" y="2563239"/>
            <a:ext cx="124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423AC4-1929-4DD3-A046-4EEB73BDFA87}"/>
              </a:ext>
            </a:extLst>
          </p:cNvPr>
          <p:cNvSpPr txBox="1"/>
          <p:nvPr/>
        </p:nvSpPr>
        <p:spPr>
          <a:xfrm>
            <a:off x="2898806" y="516264"/>
            <a:ext cx="647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দেখো ও তুলনা কর-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DAC1133-99F2-4A0A-952B-2EEE3258B0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5" y="4946336"/>
            <a:ext cx="1613941" cy="1821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9647A3-0B48-4D40-BD28-B3F1F870C10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6605" y="4727284"/>
            <a:ext cx="1735394" cy="19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20581-F95A-4E67-9EAE-4D18299F0629}"/>
              </a:ext>
            </a:extLst>
          </p:cNvPr>
          <p:cNvSpPr txBox="1"/>
          <p:nvPr/>
        </p:nvSpPr>
        <p:spPr>
          <a:xfrm>
            <a:off x="2898806" y="516264"/>
            <a:ext cx="647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দেখো ও তুলনা কর-</a:t>
            </a:r>
          </a:p>
        </p:txBody>
      </p:sp>
      <p:pic>
        <p:nvPicPr>
          <p:cNvPr id="3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52426855-A6DD-4728-9612-B3936DB11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91" y="1512036"/>
            <a:ext cx="487363" cy="487363"/>
          </a:xfrm>
          <a:prstGeom prst="rect">
            <a:avLst/>
          </a:prstGeom>
        </p:spPr>
      </p:pic>
      <p:pic>
        <p:nvPicPr>
          <p:cNvPr id="4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654C59FE-198D-4C57-B9ED-74A57988B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0310" y="1632637"/>
            <a:ext cx="362237" cy="362237"/>
          </a:xfrm>
          <a:prstGeom prst="rect">
            <a:avLst/>
          </a:prstGeom>
        </p:spPr>
      </p:pic>
      <p:pic>
        <p:nvPicPr>
          <p:cNvPr id="5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1A9C21CC-F9EE-499C-856E-800B5A875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230" y="1614123"/>
            <a:ext cx="404962" cy="4049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1FF5E5-5E96-4F21-AC28-F3466090311B}"/>
              </a:ext>
            </a:extLst>
          </p:cNvPr>
          <p:cNvGrpSpPr/>
          <p:nvPr/>
        </p:nvGrpSpPr>
        <p:grpSpPr>
          <a:xfrm>
            <a:off x="1158643" y="2232733"/>
            <a:ext cx="4220378" cy="3725941"/>
            <a:chOff x="1036805" y="2257776"/>
            <a:chExt cx="4220378" cy="3725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D69A91-6DC1-4052-8B8A-1471B82CB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0C0C9D-A36E-442C-B6FA-D7BB639AF5BA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242FBE-69C0-41BA-A1CE-3A02473A0B72}"/>
              </a:ext>
            </a:extLst>
          </p:cNvPr>
          <p:cNvGrpSpPr/>
          <p:nvPr/>
        </p:nvGrpSpPr>
        <p:grpSpPr>
          <a:xfrm>
            <a:off x="6977193" y="2273452"/>
            <a:ext cx="4220378" cy="3725941"/>
            <a:chOff x="1036805" y="2257776"/>
            <a:chExt cx="4220378" cy="37259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08F5B8-80C1-467A-A302-A27E72ED3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BA1B1-1849-4565-AE3F-E26D9B7A8336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0BCDBFF-0DCB-472E-BC8E-F02FF3B171AD}"/>
              </a:ext>
            </a:extLst>
          </p:cNvPr>
          <p:cNvSpPr/>
          <p:nvPr/>
        </p:nvSpPr>
        <p:spPr>
          <a:xfrm>
            <a:off x="1149867" y="1673522"/>
            <a:ext cx="4218173" cy="27346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FEF2B2-FEF6-4E66-83F1-4387F31BC2AA}"/>
              </a:ext>
            </a:extLst>
          </p:cNvPr>
          <p:cNvSpPr/>
          <p:nvPr/>
        </p:nvSpPr>
        <p:spPr>
          <a:xfrm>
            <a:off x="7022993" y="1673522"/>
            <a:ext cx="4218173" cy="273466"/>
          </a:xfrm>
          <a:prstGeom prst="rect">
            <a:avLst/>
          </a:pr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C26E6-789E-4914-98AE-A3F7AF5F8FBA}"/>
              </a:ext>
            </a:extLst>
          </p:cNvPr>
          <p:cNvSpPr/>
          <p:nvPr/>
        </p:nvSpPr>
        <p:spPr>
          <a:xfrm>
            <a:off x="7022993" y="1665961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F4E63-B9F8-4EB0-906A-E87B394279A6}"/>
              </a:ext>
            </a:extLst>
          </p:cNvPr>
          <p:cNvSpPr/>
          <p:nvPr/>
        </p:nvSpPr>
        <p:spPr>
          <a:xfrm>
            <a:off x="1149867" y="1674379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12D9F1-B2DE-46E1-80F5-CCE275C0E6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61" y="1088048"/>
            <a:ext cx="1155825" cy="1155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812D38-C94C-4520-80BC-160A27A216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39" y="1113068"/>
            <a:ext cx="1155825" cy="1155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2E1A8C-E8A7-4340-8568-8DB814C908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688" y="2108474"/>
            <a:ext cx="4060288" cy="33043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47F3FB-FE59-43AD-9578-5B28057F926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49" y="2356643"/>
            <a:ext cx="4078577" cy="25910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F66C65-26E3-4C63-8B2D-AE71D4F4B34E}"/>
              </a:ext>
            </a:extLst>
          </p:cNvPr>
          <p:cNvSpPr txBox="1"/>
          <p:nvPr/>
        </p:nvSpPr>
        <p:spPr>
          <a:xfrm>
            <a:off x="1392964" y="3223523"/>
            <a:ext cx="90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8214EF-FF91-4179-B730-EF7953E2FA70}"/>
              </a:ext>
            </a:extLst>
          </p:cNvPr>
          <p:cNvSpPr txBox="1"/>
          <p:nvPr/>
        </p:nvSpPr>
        <p:spPr>
          <a:xfrm>
            <a:off x="3832637" y="2900357"/>
            <a:ext cx="110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AA013F-7416-4D16-AB6D-CADEA5762AE0}"/>
              </a:ext>
            </a:extLst>
          </p:cNvPr>
          <p:cNvSpPr txBox="1"/>
          <p:nvPr/>
        </p:nvSpPr>
        <p:spPr>
          <a:xfrm>
            <a:off x="7036185" y="4283902"/>
            <a:ext cx="120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ভারী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466245-12E3-48B3-A92E-C3D4A814C9ED}"/>
              </a:ext>
            </a:extLst>
          </p:cNvPr>
          <p:cNvSpPr txBox="1"/>
          <p:nvPr/>
        </p:nvSpPr>
        <p:spPr>
          <a:xfrm>
            <a:off x="9802027" y="2900357"/>
            <a:ext cx="124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হালকা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22376D9-3207-4DD8-91AE-D11608C2C9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5" y="4946336"/>
            <a:ext cx="1613941" cy="1821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928FC7-8C2F-4889-95A0-4C6BC261E11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6605" y="4727284"/>
            <a:ext cx="1735394" cy="19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3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6B80D8-B9D7-4310-A16A-3145A7F62121}"/>
              </a:ext>
            </a:extLst>
          </p:cNvPr>
          <p:cNvSpPr txBox="1"/>
          <p:nvPr/>
        </p:nvSpPr>
        <p:spPr>
          <a:xfrm>
            <a:off x="2898806" y="516264"/>
            <a:ext cx="647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দেখো ও তুলনা কর-</a:t>
            </a:r>
          </a:p>
        </p:txBody>
      </p:sp>
      <p:pic>
        <p:nvPicPr>
          <p:cNvPr id="3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79CBEADA-3D52-4AC1-B575-63EFBC2E4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91" y="1512036"/>
            <a:ext cx="487363" cy="487363"/>
          </a:xfrm>
          <a:prstGeom prst="rect">
            <a:avLst/>
          </a:prstGeom>
        </p:spPr>
      </p:pic>
      <p:pic>
        <p:nvPicPr>
          <p:cNvPr id="4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B788E58C-5AAC-4077-92CF-DD9580D64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0310" y="1632637"/>
            <a:ext cx="362237" cy="362237"/>
          </a:xfrm>
          <a:prstGeom prst="rect">
            <a:avLst/>
          </a:prstGeom>
        </p:spPr>
      </p:pic>
      <p:pic>
        <p:nvPicPr>
          <p:cNvPr id="5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E231466B-2DA3-4BDB-9F92-E2115DD2D3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230" y="1614123"/>
            <a:ext cx="404962" cy="4049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E65ABD-4CF4-4206-BCAC-88D7FC2B2210}"/>
              </a:ext>
            </a:extLst>
          </p:cNvPr>
          <p:cNvGrpSpPr/>
          <p:nvPr/>
        </p:nvGrpSpPr>
        <p:grpSpPr>
          <a:xfrm>
            <a:off x="1158643" y="2232733"/>
            <a:ext cx="4220378" cy="3725941"/>
            <a:chOff x="1036805" y="2257776"/>
            <a:chExt cx="4220378" cy="3725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FBBB85-0CD4-460E-8EDA-BE4104AD1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E517F0-A2A3-4285-872A-6838770CA0DB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B8C6AE-AF14-4736-BDDC-A4523D3572E2}"/>
              </a:ext>
            </a:extLst>
          </p:cNvPr>
          <p:cNvGrpSpPr/>
          <p:nvPr/>
        </p:nvGrpSpPr>
        <p:grpSpPr>
          <a:xfrm>
            <a:off x="6977193" y="2273452"/>
            <a:ext cx="4220378" cy="3725941"/>
            <a:chOff x="1036805" y="2257776"/>
            <a:chExt cx="4220378" cy="37259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D15608-6725-4C4B-9DF6-2406932DC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5863C8-347D-4814-989F-A058DE5E9BED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E09F648-93CD-479A-A4D4-E151B52F8162}"/>
              </a:ext>
            </a:extLst>
          </p:cNvPr>
          <p:cNvSpPr/>
          <p:nvPr/>
        </p:nvSpPr>
        <p:spPr>
          <a:xfrm>
            <a:off x="1149867" y="1673522"/>
            <a:ext cx="4218173" cy="27346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406B5F-DB60-4AD1-ABDC-EBB055AD90E1}"/>
              </a:ext>
            </a:extLst>
          </p:cNvPr>
          <p:cNvSpPr/>
          <p:nvPr/>
        </p:nvSpPr>
        <p:spPr>
          <a:xfrm>
            <a:off x="7022993" y="1649734"/>
            <a:ext cx="4218173" cy="273466"/>
          </a:xfrm>
          <a:prstGeom prst="rect">
            <a:avLst/>
          </a:pr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E7C3A7-8D45-40B9-B405-306300876DF7}"/>
              </a:ext>
            </a:extLst>
          </p:cNvPr>
          <p:cNvSpPr/>
          <p:nvPr/>
        </p:nvSpPr>
        <p:spPr>
          <a:xfrm>
            <a:off x="7022993" y="1665961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0262E-B91F-43E9-A3FD-F2F5E424EA1C}"/>
              </a:ext>
            </a:extLst>
          </p:cNvPr>
          <p:cNvSpPr/>
          <p:nvPr/>
        </p:nvSpPr>
        <p:spPr>
          <a:xfrm>
            <a:off x="1149867" y="1674379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83D58-85E6-48FA-A21F-55090677AD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61" y="1088048"/>
            <a:ext cx="1155825" cy="1155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38A932-0A1C-45D3-9EB9-F25EA56AB8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325" y="1117627"/>
            <a:ext cx="1155825" cy="11558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2BB5536-7615-44E8-BB64-973425E15575}"/>
              </a:ext>
            </a:extLst>
          </p:cNvPr>
          <p:cNvGrpSpPr/>
          <p:nvPr/>
        </p:nvGrpSpPr>
        <p:grpSpPr>
          <a:xfrm>
            <a:off x="1241337" y="2303272"/>
            <a:ext cx="4099504" cy="2567618"/>
            <a:chOff x="4065856" y="2148729"/>
            <a:chExt cx="4099504" cy="256761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D76300-3CF6-495A-96C1-8BFF6F026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5856" y="2148729"/>
              <a:ext cx="4060288" cy="256054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0F1B01D-EFDB-497D-B930-1AD157F59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5072" y="2257225"/>
              <a:ext cx="4060288" cy="245912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CF3C980-2FE0-498B-8C17-6409084CB19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907" y="2360301"/>
            <a:ext cx="4060288" cy="25666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3D69A2-8B8C-43D8-9B22-4F4F2FBB314F}"/>
              </a:ext>
            </a:extLst>
          </p:cNvPr>
          <p:cNvSpPr txBox="1"/>
          <p:nvPr/>
        </p:nvSpPr>
        <p:spPr>
          <a:xfrm>
            <a:off x="1279517" y="2314412"/>
            <a:ext cx="96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ভারী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D72EA9-2566-40FA-807E-DA552F8D9378}"/>
              </a:ext>
            </a:extLst>
          </p:cNvPr>
          <p:cNvSpPr txBox="1"/>
          <p:nvPr/>
        </p:nvSpPr>
        <p:spPr>
          <a:xfrm>
            <a:off x="4069414" y="3982340"/>
            <a:ext cx="123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হালকা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22E464-4707-45C4-AF6F-9795E2A90452}"/>
              </a:ext>
            </a:extLst>
          </p:cNvPr>
          <p:cNvSpPr txBox="1"/>
          <p:nvPr/>
        </p:nvSpPr>
        <p:spPr>
          <a:xfrm>
            <a:off x="10141041" y="3022298"/>
            <a:ext cx="82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821C13-416E-4854-BB9A-7EAFB96765B9}"/>
              </a:ext>
            </a:extLst>
          </p:cNvPr>
          <p:cNvSpPr txBox="1"/>
          <p:nvPr/>
        </p:nvSpPr>
        <p:spPr>
          <a:xfrm>
            <a:off x="7051831" y="2392243"/>
            <a:ext cx="101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75F52F-F419-4DD7-8BC3-DE98F1F3B1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5" y="4946336"/>
            <a:ext cx="1613941" cy="18217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91C160-3373-489F-9F08-87C01CE9B14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6605" y="4727284"/>
            <a:ext cx="1735394" cy="19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7F34EE25-9268-4CDF-92DE-F3BE213CD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91" y="1512036"/>
            <a:ext cx="487363" cy="487363"/>
          </a:xfrm>
          <a:prstGeom prst="rect">
            <a:avLst/>
          </a:prstGeom>
        </p:spPr>
      </p:pic>
      <p:pic>
        <p:nvPicPr>
          <p:cNvPr id="3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4BB2896C-ADAD-4FB7-B373-0F62C2E0B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0310" y="1632637"/>
            <a:ext cx="362237" cy="362237"/>
          </a:xfrm>
          <a:prstGeom prst="rect">
            <a:avLst/>
          </a:prstGeom>
        </p:spPr>
      </p:pic>
      <p:pic>
        <p:nvPicPr>
          <p:cNvPr id="4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8AF31E86-92AE-4556-93BB-3380B65CE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230" y="1614123"/>
            <a:ext cx="404962" cy="4049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06C103-74F5-460D-9984-D5CAA0E9DBF5}"/>
              </a:ext>
            </a:extLst>
          </p:cNvPr>
          <p:cNvGrpSpPr/>
          <p:nvPr/>
        </p:nvGrpSpPr>
        <p:grpSpPr>
          <a:xfrm>
            <a:off x="1158643" y="2232733"/>
            <a:ext cx="4220378" cy="3725941"/>
            <a:chOff x="1036805" y="2257776"/>
            <a:chExt cx="4220378" cy="37259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4BB4C5-3260-4FC7-A10D-23A861EE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AC4CEA-28FD-4DF3-B07D-CF9A3941725C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816475-9A08-49A7-9CF9-D6C1396A2B39}"/>
              </a:ext>
            </a:extLst>
          </p:cNvPr>
          <p:cNvGrpSpPr/>
          <p:nvPr/>
        </p:nvGrpSpPr>
        <p:grpSpPr>
          <a:xfrm>
            <a:off x="6977193" y="2273452"/>
            <a:ext cx="4220378" cy="3725941"/>
            <a:chOff x="1036805" y="2257776"/>
            <a:chExt cx="4220378" cy="37259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61E58B-5BA0-49C0-A39C-5A55D888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05" y="2257776"/>
              <a:ext cx="4220378" cy="37259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5E34DD-BF23-4E48-A8FB-CCF48B599066}"/>
                </a:ext>
              </a:extLst>
            </p:cNvPr>
            <p:cNvSpPr/>
            <p:nvPr/>
          </p:nvSpPr>
          <p:spPr>
            <a:xfrm>
              <a:off x="1119499" y="2333002"/>
              <a:ext cx="4059252" cy="256315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BE90663-4A84-4F23-A78F-E6FBD11DDD36}"/>
              </a:ext>
            </a:extLst>
          </p:cNvPr>
          <p:cNvSpPr/>
          <p:nvPr/>
        </p:nvSpPr>
        <p:spPr>
          <a:xfrm>
            <a:off x="1149867" y="1673522"/>
            <a:ext cx="4218173" cy="27346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3E040-F80B-4D2D-A62C-C8768F86114B}"/>
              </a:ext>
            </a:extLst>
          </p:cNvPr>
          <p:cNvSpPr/>
          <p:nvPr/>
        </p:nvSpPr>
        <p:spPr>
          <a:xfrm>
            <a:off x="7022993" y="1649734"/>
            <a:ext cx="4218173" cy="273466"/>
          </a:xfrm>
          <a:prstGeom prst="rect">
            <a:avLst/>
          </a:pr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2D8C9C-E9A7-4082-A078-EC76C068E464}"/>
              </a:ext>
            </a:extLst>
          </p:cNvPr>
          <p:cNvSpPr/>
          <p:nvPr/>
        </p:nvSpPr>
        <p:spPr>
          <a:xfrm>
            <a:off x="7022993" y="1665961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67BF69-046E-476C-867F-D6D3BD41574E}"/>
              </a:ext>
            </a:extLst>
          </p:cNvPr>
          <p:cNvSpPr/>
          <p:nvPr/>
        </p:nvSpPr>
        <p:spPr>
          <a:xfrm>
            <a:off x="1149867" y="1674379"/>
            <a:ext cx="4218173" cy="27346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F87A3-A2CA-481B-BA4D-757FFE9A65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61" y="1088048"/>
            <a:ext cx="1155825" cy="1155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B394AC-7357-480A-ABD6-12D959C50E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69" y="1152134"/>
            <a:ext cx="1155825" cy="1155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9FF5BB-4421-4D70-A425-F34613C0D7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37" y="2313776"/>
            <a:ext cx="4109060" cy="26641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0757A8-56EF-4B8F-80AB-4BC054D072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887" y="2277197"/>
            <a:ext cx="4060288" cy="27007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B1EA2D5-3317-4107-8214-018A52EBD760}"/>
              </a:ext>
            </a:extLst>
          </p:cNvPr>
          <p:cNvSpPr/>
          <p:nvPr/>
        </p:nvSpPr>
        <p:spPr>
          <a:xfrm>
            <a:off x="1312670" y="3121728"/>
            <a:ext cx="94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দূরে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1E6F75-9ACE-4423-B24E-C9976FA32F2E}"/>
              </a:ext>
            </a:extLst>
          </p:cNvPr>
          <p:cNvSpPr/>
          <p:nvPr/>
        </p:nvSpPr>
        <p:spPr>
          <a:xfrm>
            <a:off x="4178867" y="4173165"/>
            <a:ext cx="1005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60FA7F-7EF3-4993-B175-325A63F2EF5D}"/>
              </a:ext>
            </a:extLst>
          </p:cNvPr>
          <p:cNvSpPr/>
          <p:nvPr/>
        </p:nvSpPr>
        <p:spPr>
          <a:xfrm>
            <a:off x="9955162" y="4203943"/>
            <a:ext cx="100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76E9E1-49EA-4BFD-A924-28A118E77B8C}"/>
              </a:ext>
            </a:extLst>
          </p:cNvPr>
          <p:cNvSpPr/>
          <p:nvPr/>
        </p:nvSpPr>
        <p:spPr>
          <a:xfrm>
            <a:off x="7261183" y="2603915"/>
            <a:ext cx="776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</a:t>
            </a:r>
            <a:endParaRPr lang="en-US" sz="2800" b="1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292B7-B55B-4C34-B765-56B3F1964659}"/>
              </a:ext>
            </a:extLst>
          </p:cNvPr>
          <p:cNvSpPr txBox="1"/>
          <p:nvPr/>
        </p:nvSpPr>
        <p:spPr>
          <a:xfrm>
            <a:off x="2898806" y="516264"/>
            <a:ext cx="647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দেখো ও তুলনা কর-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44C6813-2C00-4968-AAF5-819AF76E385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5" y="4946336"/>
            <a:ext cx="1613941" cy="18217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F3B8D6-5840-4466-ADD8-4F92D98304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6605" y="4727284"/>
            <a:ext cx="1735394" cy="19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60A321-E95A-40D1-8044-0CDB29F44FA0}"/>
              </a:ext>
            </a:extLst>
          </p:cNvPr>
          <p:cNvSpPr/>
          <p:nvPr/>
        </p:nvSpPr>
        <p:spPr>
          <a:xfrm>
            <a:off x="351416" y="382823"/>
            <a:ext cx="3174463" cy="6121216"/>
          </a:xfrm>
          <a:prstGeom prst="rect">
            <a:avLst/>
          </a:prstGeom>
          <a:solidFill>
            <a:srgbClr val="BA61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85751-3AA5-4AE1-9DB1-E4E8FCD5D54D}"/>
              </a:ext>
            </a:extLst>
          </p:cNvPr>
          <p:cNvSpPr/>
          <p:nvPr/>
        </p:nvSpPr>
        <p:spPr>
          <a:xfrm>
            <a:off x="44244" y="558519"/>
            <a:ext cx="4092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 কাজ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3AAF0-7577-4BBE-9B87-F30A50041FC9}"/>
              </a:ext>
            </a:extLst>
          </p:cNvPr>
          <p:cNvSpPr txBox="1"/>
          <p:nvPr/>
        </p:nvSpPr>
        <p:spPr>
          <a:xfrm>
            <a:off x="4728547" y="2566268"/>
            <a:ext cx="60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Kalpurush" panose="02000600000000000000" pitchFamily="2" charset="0"/>
                <a:cs typeface="Kalpurush" panose="02000600000000000000" pitchFamily="2" charset="0"/>
              </a:rPr>
              <a:t>তুলনা করার শব্দগুলো ব্যবহার করে আশে পাশের বিভিন্ন বস্তুর মধ্যে তুলনা করবে।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358814-8675-4297-8F84-1C247337C633}"/>
              </a:ext>
            </a:extLst>
          </p:cNvPr>
          <p:cNvSpPr/>
          <p:nvPr/>
        </p:nvSpPr>
        <p:spPr>
          <a:xfrm>
            <a:off x="351416" y="1486159"/>
            <a:ext cx="4092539" cy="4242527"/>
          </a:xfrm>
          <a:prstGeom prst="ellipse">
            <a:avLst/>
          </a:prstGeom>
          <a:solidFill>
            <a:srgbClr val="00B050"/>
          </a:solidFill>
          <a:ln w="76200" cap="flat" cmpd="sng" algn="ctr">
            <a:solidFill>
              <a:srgbClr val="B630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D4B80D-1CD5-4D01-9F7B-01323FCCB2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8624" y="3271184"/>
            <a:ext cx="3700313" cy="2770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194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0E4FD8-16C5-4169-9D01-9D2CA907D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465"/>
            <a:ext cx="12188203" cy="68550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6879B9-4C75-4637-8AE2-A10E5F00F955}"/>
              </a:ext>
            </a:extLst>
          </p:cNvPr>
          <p:cNvSpPr/>
          <p:nvPr/>
        </p:nvSpPr>
        <p:spPr>
          <a:xfrm>
            <a:off x="0" y="4094305"/>
            <a:ext cx="68092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মোসাঃ</a:t>
            </a:r>
            <a:r>
              <a:rPr lang="en-US" sz="28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আছমা</a:t>
            </a:r>
            <a:r>
              <a:rPr lang="en-US" sz="28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আক্তার</a:t>
            </a:r>
            <a:endParaRPr lang="en-US" sz="2800" b="1" dirty="0">
              <a:solidFill>
                <a:srgbClr val="00008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নাইঘর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ব্রাহ্মণপাড়া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r>
              <a:rPr lang="en-US" sz="28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asma.ict2016@gmail.com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3E47A-2B6B-4DEE-AA7D-299FE674FC31}"/>
              </a:ext>
            </a:extLst>
          </p:cNvPr>
          <p:cNvSpPr txBox="1"/>
          <p:nvPr/>
        </p:nvSpPr>
        <p:spPr>
          <a:xfrm>
            <a:off x="771683" y="409882"/>
            <a:ext cx="480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36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0F6156-9950-49F8-AFD2-307A88B85F23}"/>
              </a:ext>
            </a:extLst>
          </p:cNvPr>
          <p:cNvSpPr/>
          <p:nvPr/>
        </p:nvSpPr>
        <p:spPr>
          <a:xfrm>
            <a:off x="6496666" y="4094305"/>
            <a:ext cx="5376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প্রাথমিক গণিত</a:t>
            </a:r>
          </a:p>
          <a:p>
            <a:pPr algn="ctr"/>
            <a:r>
              <a:rPr lang="en-US" sz="3200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 প্রথম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9CEDF-25E3-49E6-B788-56569038E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8274" y="1056213"/>
            <a:ext cx="3014841" cy="3014841"/>
          </a:xfrm>
          <a:prstGeom prst="ellipse">
            <a:avLst/>
          </a:prstGeom>
          <a:ln w="57150">
            <a:solidFill>
              <a:srgbClr val="AD13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D1A4-095B-4C1E-8C8D-EE7E70680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08" y="733047"/>
            <a:ext cx="2567485" cy="31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58813E-A9AE-4DEE-90DE-4A005E09FA59}"/>
              </a:ext>
            </a:extLst>
          </p:cNvPr>
          <p:cNvSpPr/>
          <p:nvPr/>
        </p:nvSpPr>
        <p:spPr>
          <a:xfrm>
            <a:off x="348425" y="377253"/>
            <a:ext cx="3976257" cy="613299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10D86B8-2D94-4AB6-9419-B0CBD8860BD9}"/>
              </a:ext>
            </a:extLst>
          </p:cNvPr>
          <p:cNvSpPr/>
          <p:nvPr/>
        </p:nvSpPr>
        <p:spPr>
          <a:xfrm rot="5400000">
            <a:off x="-700447" y="1440872"/>
            <a:ext cx="6132991" cy="3976257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02C2E-6C52-4F7A-8D9F-F12107427662}"/>
              </a:ext>
            </a:extLst>
          </p:cNvPr>
          <p:cNvSpPr txBox="1"/>
          <p:nvPr/>
        </p:nvSpPr>
        <p:spPr>
          <a:xfrm>
            <a:off x="6412421" y="3036957"/>
            <a:ext cx="356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0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95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A5214E94-E742-4FE1-83A8-D755FA76955A}"/>
              </a:ext>
            </a:extLst>
          </p:cNvPr>
          <p:cNvSpPr/>
          <p:nvPr/>
        </p:nvSpPr>
        <p:spPr>
          <a:xfrm flipH="1">
            <a:off x="7676481" y="3083755"/>
            <a:ext cx="4154633" cy="341141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4C67B1-8738-40AD-B0C0-1A3F49DC1895}"/>
              </a:ext>
            </a:extLst>
          </p:cNvPr>
          <p:cNvSpPr/>
          <p:nvPr/>
        </p:nvSpPr>
        <p:spPr>
          <a:xfrm>
            <a:off x="379718" y="388001"/>
            <a:ext cx="11432563" cy="975767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BE742-D719-404D-9EDF-CB9517287B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299" y="1485682"/>
            <a:ext cx="2610247" cy="39191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FB9847-9B04-431D-AFD0-8DC0275B98C0}"/>
              </a:ext>
            </a:extLst>
          </p:cNvPr>
          <p:cNvGrpSpPr/>
          <p:nvPr/>
        </p:nvGrpSpPr>
        <p:grpSpPr>
          <a:xfrm>
            <a:off x="1825758" y="1735988"/>
            <a:ext cx="3485553" cy="2922665"/>
            <a:chOff x="625139" y="2168396"/>
            <a:chExt cx="3368363" cy="19240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D2A1BE-7841-460C-A135-D0163470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139" y="2168396"/>
              <a:ext cx="2371725" cy="19240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324770-E923-42D2-A9B0-5DE5A23D2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0745" y="3165390"/>
              <a:ext cx="1142757" cy="92705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737103C-440A-4E43-A90E-58BB252AB5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263" y="1677681"/>
            <a:ext cx="5663241" cy="2234558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94BBB4B-A106-4D90-BAD1-7D3BFA144221}"/>
              </a:ext>
            </a:extLst>
          </p:cNvPr>
          <p:cNvSpPr/>
          <p:nvPr/>
        </p:nvSpPr>
        <p:spPr>
          <a:xfrm>
            <a:off x="360488" y="3086959"/>
            <a:ext cx="4154633" cy="341141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5B8D6-AFF4-4134-BF91-0F2AB8BE1D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5" y="4491942"/>
            <a:ext cx="2229336" cy="2192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7BEF0-2524-4C22-AF4E-9C09072CDAA3}"/>
              </a:ext>
            </a:extLst>
          </p:cNvPr>
          <p:cNvSpPr txBox="1"/>
          <p:nvPr/>
        </p:nvSpPr>
        <p:spPr>
          <a:xfrm>
            <a:off x="2563234" y="534120"/>
            <a:ext cx="720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 কী দেখতে পাচ্ছো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8F9C23-C5F2-4C1B-A833-BB91627F14F4}"/>
              </a:ext>
            </a:extLst>
          </p:cNvPr>
          <p:cNvGrpSpPr/>
          <p:nvPr/>
        </p:nvGrpSpPr>
        <p:grpSpPr>
          <a:xfrm rot="19824294">
            <a:off x="1913462" y="1444590"/>
            <a:ext cx="2032128" cy="3643375"/>
            <a:chOff x="2919260" y="4385389"/>
            <a:chExt cx="1276956" cy="197809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A83B7A8-C8B1-4295-B809-966F53186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9260" y="4385389"/>
              <a:ext cx="818520" cy="19780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99E1D2-33F9-414E-B22C-2E8470340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5811" y="5206483"/>
              <a:ext cx="570405" cy="108895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C3652FB-2059-4EE4-B1C4-4342B1073A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35" y="4034989"/>
            <a:ext cx="2309846" cy="243501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29A1F47-0579-42D6-BE95-34E6833942A6}"/>
              </a:ext>
            </a:extLst>
          </p:cNvPr>
          <p:cNvGrpSpPr/>
          <p:nvPr/>
        </p:nvGrpSpPr>
        <p:grpSpPr>
          <a:xfrm>
            <a:off x="5590695" y="1798912"/>
            <a:ext cx="3774862" cy="5030317"/>
            <a:chOff x="8050852" y="1961535"/>
            <a:chExt cx="3962430" cy="473472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86C307-9281-46B6-A95C-531E9F66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6603" y="1961535"/>
              <a:ext cx="2406679" cy="47347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9F09FC2-DADC-41FF-88E3-92C2897A8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0852" y="3746091"/>
              <a:ext cx="1696386" cy="287369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1ED716F-BD6D-47B7-AB02-1FF4032EDF9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865" y="3266205"/>
            <a:ext cx="3963499" cy="32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A5214E94-E742-4FE1-83A8-D755FA76955A}"/>
              </a:ext>
            </a:extLst>
          </p:cNvPr>
          <p:cNvSpPr/>
          <p:nvPr/>
        </p:nvSpPr>
        <p:spPr>
          <a:xfrm flipH="1">
            <a:off x="7676481" y="3083755"/>
            <a:ext cx="4154633" cy="341141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4C67B1-8738-40AD-B0C0-1A3F49DC1895}"/>
              </a:ext>
            </a:extLst>
          </p:cNvPr>
          <p:cNvSpPr/>
          <p:nvPr/>
        </p:nvSpPr>
        <p:spPr>
          <a:xfrm>
            <a:off x="379718" y="388001"/>
            <a:ext cx="11432563" cy="975767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94BBB4B-A106-4D90-BAD1-7D3BFA144221}"/>
              </a:ext>
            </a:extLst>
          </p:cNvPr>
          <p:cNvSpPr/>
          <p:nvPr/>
        </p:nvSpPr>
        <p:spPr>
          <a:xfrm>
            <a:off x="360488" y="3086959"/>
            <a:ext cx="4154633" cy="341141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5B8D6-AFF4-4134-BF91-0F2AB8BE1D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5" y="4491942"/>
            <a:ext cx="2229336" cy="2192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7BEF0-2524-4C22-AF4E-9C09072CDAA3}"/>
              </a:ext>
            </a:extLst>
          </p:cNvPr>
          <p:cNvSpPr txBox="1"/>
          <p:nvPr/>
        </p:nvSpPr>
        <p:spPr>
          <a:xfrm>
            <a:off x="2516088" y="446052"/>
            <a:ext cx="720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ছবিতে কী দেখতে পাচ্ছো 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3652FB-2059-4EE4-B1C4-4342B1073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35" y="4034989"/>
            <a:ext cx="2309846" cy="243501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5EA75A4-9A82-4746-88E8-168E5414368E}"/>
              </a:ext>
            </a:extLst>
          </p:cNvPr>
          <p:cNvGrpSpPr/>
          <p:nvPr/>
        </p:nvGrpSpPr>
        <p:grpSpPr>
          <a:xfrm>
            <a:off x="4003410" y="1517761"/>
            <a:ext cx="3606812" cy="4960112"/>
            <a:chOff x="9395923" y="1649573"/>
            <a:chExt cx="2350650" cy="302741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47FBE8A-8BB4-477E-A5B4-96A22F3F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0464" y="3300917"/>
              <a:ext cx="936109" cy="131362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8BC7F79-CDB5-48FA-B0A2-95D11CF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5923" y="1649573"/>
              <a:ext cx="1882595" cy="3027418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10FA06B-EC2E-4FEC-A044-1615C22E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378" y="1645206"/>
            <a:ext cx="2703805" cy="25976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67D186-484A-4A97-951C-B1A8A711F0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0"/>
          <a:stretch/>
        </p:blipFill>
        <p:spPr>
          <a:xfrm>
            <a:off x="5943048" y="1327942"/>
            <a:ext cx="5812795" cy="281736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56BDC89-B006-4131-A47E-2EA8C5700F15}"/>
              </a:ext>
            </a:extLst>
          </p:cNvPr>
          <p:cNvGrpSpPr/>
          <p:nvPr/>
        </p:nvGrpSpPr>
        <p:grpSpPr>
          <a:xfrm>
            <a:off x="3894453" y="1770931"/>
            <a:ext cx="3812622" cy="4642338"/>
            <a:chOff x="885454" y="1743790"/>
            <a:chExt cx="3812622" cy="46423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E447509-2EA4-409E-9C63-8BA5C374BB6F}"/>
                </a:ext>
              </a:extLst>
            </p:cNvPr>
            <p:cNvGrpSpPr/>
            <p:nvPr/>
          </p:nvGrpSpPr>
          <p:grpSpPr>
            <a:xfrm>
              <a:off x="885454" y="1743790"/>
              <a:ext cx="2312377" cy="4642338"/>
              <a:chOff x="1371599" y="1795981"/>
              <a:chExt cx="2312377" cy="464233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5B7CC0-7D66-4590-8A39-54DDAA3529E0}"/>
                  </a:ext>
                </a:extLst>
              </p:cNvPr>
              <p:cNvSpPr/>
              <p:nvPr/>
            </p:nvSpPr>
            <p:spPr>
              <a:xfrm rot="20277532">
                <a:off x="2763972" y="2096235"/>
                <a:ext cx="357453" cy="30308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998657E-10E8-485A-A366-F482B56C5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71599" y="1795981"/>
                <a:ext cx="2312377" cy="4642338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9D2FF5F-3270-4911-8242-A3B6E61F6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2521" y="3876563"/>
              <a:ext cx="1575555" cy="250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8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FFEDF1-5F80-46CF-BEFF-617FDD9E73CD}"/>
              </a:ext>
            </a:extLst>
          </p:cNvPr>
          <p:cNvGrpSpPr/>
          <p:nvPr/>
        </p:nvGrpSpPr>
        <p:grpSpPr>
          <a:xfrm>
            <a:off x="7298108" y="2464458"/>
            <a:ext cx="3725966" cy="1683522"/>
            <a:chOff x="7622849" y="1717705"/>
            <a:chExt cx="3725966" cy="1683522"/>
          </a:xfrm>
        </p:grpSpPr>
        <p:sp>
          <p:nvSpPr>
            <p:cNvPr id="3" name="Rounded Rectangle 20">
              <a:extLst>
                <a:ext uri="{FF2B5EF4-FFF2-40B4-BE49-F238E27FC236}">
                  <a16:creationId xmlns:a16="http://schemas.microsoft.com/office/drawing/2014/main" id="{3EA23AAC-88C1-49AD-8C8F-A399CCC78A74}"/>
                </a:ext>
              </a:extLst>
            </p:cNvPr>
            <p:cNvSpPr/>
            <p:nvPr/>
          </p:nvSpPr>
          <p:spPr>
            <a:xfrm>
              <a:off x="7622849" y="1717705"/>
              <a:ext cx="3725966" cy="1683522"/>
            </a:xfrm>
            <a:prstGeom prst="roundRect">
              <a:avLst>
                <a:gd name="adj" fmla="val 41667"/>
              </a:avLst>
            </a:prstGeom>
            <a:solidFill>
              <a:srgbClr val="FF3399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7963C0-EE65-4A3C-975C-0DE344BA28F3}"/>
                </a:ext>
              </a:extLst>
            </p:cNvPr>
            <p:cNvSpPr txBox="1"/>
            <p:nvPr/>
          </p:nvSpPr>
          <p:spPr>
            <a:xfrm>
              <a:off x="7699761" y="2017388"/>
              <a:ext cx="3572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তুলনা করি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48C0BF-68B8-4C98-83B1-329561558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715" y="2341546"/>
            <a:ext cx="5178751" cy="3715416"/>
          </a:xfrm>
          <a:prstGeom prst="roundRect">
            <a:avLst>
              <a:gd name="adj" fmla="val 164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F064C-F73A-4305-9C90-E241AEEB86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899" y="5238537"/>
            <a:ext cx="1367161" cy="1228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74C60-A345-4D32-825C-39E826E408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8" b="84044" l="1071" r="9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849" y="4590468"/>
            <a:ext cx="2094760" cy="2330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B292E-9A25-40AB-B36D-158D554BD1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551" y="1828800"/>
            <a:ext cx="3050850" cy="4638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9D3D5F-C89A-484C-AA00-B300392896BD}"/>
              </a:ext>
            </a:extLst>
          </p:cNvPr>
          <p:cNvSpPr txBox="1"/>
          <p:nvPr/>
        </p:nvSpPr>
        <p:spPr>
          <a:xfrm>
            <a:off x="329287" y="451774"/>
            <a:ext cx="6127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আজকের পাঠ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---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00091 -0.2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oon 19">
            <a:extLst>
              <a:ext uri="{FF2B5EF4-FFF2-40B4-BE49-F238E27FC236}">
                <a16:creationId xmlns:a16="http://schemas.microsoft.com/office/drawing/2014/main" id="{0F3091B8-0666-4DC1-A29F-141EC0788A60}"/>
              </a:ext>
            </a:extLst>
          </p:cNvPr>
          <p:cNvSpPr/>
          <p:nvPr/>
        </p:nvSpPr>
        <p:spPr>
          <a:xfrm rot="10800000">
            <a:off x="232159" y="275459"/>
            <a:ext cx="4114800" cy="6179574"/>
          </a:xfrm>
          <a:prstGeom prst="moon">
            <a:avLst/>
          </a:prstGeom>
          <a:gradFill flip="none" rotWithShape="1">
            <a:gsLst>
              <a:gs pos="0">
                <a:srgbClr val="EA1E86">
                  <a:tint val="66000"/>
                  <a:satMod val="160000"/>
                </a:srgbClr>
              </a:gs>
              <a:gs pos="50000">
                <a:srgbClr val="EA1E86">
                  <a:tint val="44500"/>
                  <a:satMod val="160000"/>
                </a:srgbClr>
              </a:gs>
              <a:gs pos="100000">
                <a:srgbClr val="EA1E8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1E8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14B5E6-DD0E-4CF8-BB75-A13222C31376}"/>
              </a:ext>
            </a:extLst>
          </p:cNvPr>
          <p:cNvSpPr txBox="1"/>
          <p:nvPr/>
        </p:nvSpPr>
        <p:spPr>
          <a:xfrm>
            <a:off x="2921875" y="1374896"/>
            <a:ext cx="8154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200" b="1">
                <a:solidFill>
                  <a:srgbClr val="00008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১.১.১ </a:t>
            </a:r>
            <a:r>
              <a:rPr lang="en-US" sz="3200" b="1">
                <a:solidFill>
                  <a:sysClr val="windowText" lastClr="00000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- কম-বেশি তুলনা করে বলতে পারবে 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CCF154-7BEC-448A-8787-349C95D256C6}"/>
              </a:ext>
            </a:extLst>
          </p:cNvPr>
          <p:cNvSpPr txBox="1"/>
          <p:nvPr/>
        </p:nvSpPr>
        <p:spPr>
          <a:xfrm>
            <a:off x="3076637" y="2240006"/>
            <a:ext cx="8530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200" b="1">
                <a:solidFill>
                  <a:srgbClr val="00008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১.১.৫</a:t>
            </a:r>
            <a:r>
              <a:rPr lang="en-US" sz="3200" b="1">
                <a:solidFill>
                  <a:sysClr val="windowText" lastClr="00000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- ছোট-বড় শনাক্ত করতে পারবে ।</a:t>
            </a:r>
            <a:endParaRPr lang="en-US" sz="3600" b="1">
              <a:solidFill>
                <a:sysClr val="windowText" lastClr="000000"/>
              </a:solidFill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1BCD6-9670-4A70-B098-D67034264F08}"/>
              </a:ext>
            </a:extLst>
          </p:cNvPr>
          <p:cNvSpPr txBox="1"/>
          <p:nvPr/>
        </p:nvSpPr>
        <p:spPr>
          <a:xfrm>
            <a:off x="3351486" y="3205975"/>
            <a:ext cx="9114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১.১.৩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-</a:t>
            </a:r>
            <a:r>
              <a:rPr lang="en-US" sz="3200" b="1">
                <a:solidFill>
                  <a:sysClr val="windowText" lastClr="00000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হালকা-ভারী তুলনা করে বলতে পারবে 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75CCCD-EDB9-48BE-A010-316BA5230AD7}"/>
              </a:ext>
            </a:extLst>
          </p:cNvPr>
          <p:cNvSpPr txBox="1"/>
          <p:nvPr/>
        </p:nvSpPr>
        <p:spPr>
          <a:xfrm>
            <a:off x="2995694" y="4136872"/>
            <a:ext cx="7981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200" b="1">
                <a:solidFill>
                  <a:srgbClr val="00008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১.১.৪- </a:t>
            </a:r>
            <a:r>
              <a:rPr lang="en-US" sz="3200" b="1">
                <a:solidFill>
                  <a:sysClr val="windowText" lastClr="00000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কাছে-দূরে দেখে বলতে পারবে 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232C20-7264-4504-B000-8BF6E2EDD234}"/>
              </a:ext>
            </a:extLst>
          </p:cNvPr>
          <p:cNvSpPr txBox="1"/>
          <p:nvPr/>
        </p:nvSpPr>
        <p:spPr>
          <a:xfrm>
            <a:off x="2391873" y="5058312"/>
            <a:ext cx="8684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200" b="1">
                <a:solidFill>
                  <a:srgbClr val="00008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১.১.৫ </a:t>
            </a:r>
            <a:r>
              <a:rPr lang="en-US" sz="3200" b="1">
                <a:solidFill>
                  <a:sysClr val="windowText" lastClr="000000"/>
                </a:solid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-খাটো-লম্বা আলাদা করতে পারবে ।</a:t>
            </a:r>
          </a:p>
        </p:txBody>
      </p:sp>
      <p:sp>
        <p:nvSpPr>
          <p:cNvPr id="32" name="Moon 31">
            <a:extLst>
              <a:ext uri="{FF2B5EF4-FFF2-40B4-BE49-F238E27FC236}">
                <a16:creationId xmlns:a16="http://schemas.microsoft.com/office/drawing/2014/main" id="{BB17B98C-3CEF-42A4-A3B4-9FE68FB7FF69}"/>
              </a:ext>
            </a:extLst>
          </p:cNvPr>
          <p:cNvSpPr/>
          <p:nvPr/>
        </p:nvSpPr>
        <p:spPr>
          <a:xfrm rot="10800000">
            <a:off x="232160" y="402967"/>
            <a:ext cx="3382552" cy="6101071"/>
          </a:xfrm>
          <a:prstGeom prst="moon">
            <a:avLst/>
          </a:prstGeom>
          <a:solidFill>
            <a:srgbClr val="EA1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oon 32">
            <a:extLst>
              <a:ext uri="{FF2B5EF4-FFF2-40B4-BE49-F238E27FC236}">
                <a16:creationId xmlns:a16="http://schemas.microsoft.com/office/drawing/2014/main" id="{AE175DC4-A5AE-49F3-B3B6-7501070CA4CF}"/>
              </a:ext>
            </a:extLst>
          </p:cNvPr>
          <p:cNvSpPr/>
          <p:nvPr/>
        </p:nvSpPr>
        <p:spPr>
          <a:xfrm rot="10800000">
            <a:off x="189682" y="525948"/>
            <a:ext cx="2806011" cy="5801109"/>
          </a:xfrm>
          <a:prstGeom prst="mo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54F8A1-88C7-4C6C-8583-E0173FD3F5DE}"/>
              </a:ext>
            </a:extLst>
          </p:cNvPr>
          <p:cNvSpPr/>
          <p:nvPr/>
        </p:nvSpPr>
        <p:spPr>
          <a:xfrm>
            <a:off x="23785" y="1799688"/>
            <a:ext cx="2971909" cy="302138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 cap="flat" cmpd="sng" algn="ctr">
            <a:solidFill>
              <a:srgbClr val="B630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8" name="Picture 37" descr="F:\school\Images\left_logo.png">
            <a:extLst>
              <a:ext uri="{FF2B5EF4-FFF2-40B4-BE49-F238E27FC236}">
                <a16:creationId xmlns:a16="http://schemas.microsoft.com/office/drawing/2014/main" id="{C231E618-3D7B-4B5D-94F4-5FBC1532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775" y="4731685"/>
            <a:ext cx="2360066" cy="2096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3A91F84-B82B-4AEB-AE41-D5A917E9717F}"/>
              </a:ext>
            </a:extLst>
          </p:cNvPr>
          <p:cNvSpPr/>
          <p:nvPr/>
        </p:nvSpPr>
        <p:spPr>
          <a:xfrm>
            <a:off x="428537" y="504950"/>
            <a:ext cx="3356430" cy="6024752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A02F1-1781-4CBE-97CD-15E187F5575A}"/>
              </a:ext>
            </a:extLst>
          </p:cNvPr>
          <p:cNvSpPr txBox="1"/>
          <p:nvPr/>
        </p:nvSpPr>
        <p:spPr>
          <a:xfrm>
            <a:off x="2763903" y="416624"/>
            <a:ext cx="941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 প্রাথমিক গণিত বইটি খোল 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B59D4C-5FE1-40CF-BD8F-0623A0DF9A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39067" y="1166457"/>
            <a:ext cx="2545900" cy="51981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046E0C-A182-4FF9-A34F-83A72B8AF3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648" y="1416220"/>
            <a:ext cx="6122603" cy="50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F69C6E1-8FB6-44F8-86BB-204922214B8D}"/>
              </a:ext>
            </a:extLst>
          </p:cNvPr>
          <p:cNvSpPr/>
          <p:nvPr/>
        </p:nvSpPr>
        <p:spPr>
          <a:xfrm>
            <a:off x="335038" y="3104042"/>
            <a:ext cx="4154633" cy="341141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4F0925C6-DE36-428C-B097-6708A38C36C4}"/>
              </a:ext>
            </a:extLst>
          </p:cNvPr>
          <p:cNvSpPr/>
          <p:nvPr/>
        </p:nvSpPr>
        <p:spPr>
          <a:xfrm flipH="1">
            <a:off x="7676481" y="3083755"/>
            <a:ext cx="4154633" cy="341141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C61F52-E9D0-4ACA-90EE-D8835291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639" y="1161949"/>
            <a:ext cx="4561037" cy="52923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1A1392-B064-47E2-AAD1-176F9830A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965" y="1158939"/>
            <a:ext cx="4570894" cy="52890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BF4CC-CC85-4ABA-985A-D40FC6FE8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69716" y="4616074"/>
            <a:ext cx="1799397" cy="2008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0C069-3BCF-4A64-AC50-50402B26F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873" y="1173697"/>
            <a:ext cx="4610314" cy="5285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5CC1A-228A-4F5E-82A1-1F5489630B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639" y="1161949"/>
            <a:ext cx="4610314" cy="52890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878D7AD-CEF9-4599-9964-1893AA7FFDEC}"/>
              </a:ext>
            </a:extLst>
          </p:cNvPr>
          <p:cNvGrpSpPr/>
          <p:nvPr/>
        </p:nvGrpSpPr>
        <p:grpSpPr>
          <a:xfrm flipH="1">
            <a:off x="245063" y="4429872"/>
            <a:ext cx="2934546" cy="2008440"/>
            <a:chOff x="6305356" y="279857"/>
            <a:chExt cx="5678649" cy="58957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EB6AF6-25BE-46CA-BCFF-780F39E0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305356" y="2594949"/>
              <a:ext cx="2893106" cy="28321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F35B1C-EA5C-4D89-AF10-E9CA8A68A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5276" y="3261356"/>
              <a:ext cx="2914233" cy="29142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07721D-4938-4D05-B537-F1B70503F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655" y="279857"/>
              <a:ext cx="2710019" cy="27100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DC0361-6505-4084-A056-3E31B983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136998" y="1049142"/>
              <a:ext cx="2847007" cy="278697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691DDA-6412-4E03-A647-266D9F954756}"/>
              </a:ext>
            </a:extLst>
          </p:cNvPr>
          <p:cNvSpPr txBox="1"/>
          <p:nvPr/>
        </p:nvSpPr>
        <p:spPr>
          <a:xfrm>
            <a:off x="413003" y="419688"/>
            <a:ext cx="10956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চলো , পৃষ্ঠা নং ১ থেকে ৪ পর্যন্ত ছবিগুলো আমরা দেখি ।</a:t>
            </a:r>
          </a:p>
        </p:txBody>
      </p:sp>
    </p:spTree>
    <p:extLst>
      <p:ext uri="{BB962C8B-B14F-4D97-AF65-F5344CB8AC3E}">
        <p14:creationId xmlns:p14="http://schemas.microsoft.com/office/powerpoint/2010/main" val="32171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846FB69-31C1-4506-88D3-2F2159F48FE3}"/>
              </a:ext>
            </a:extLst>
          </p:cNvPr>
          <p:cNvSpPr/>
          <p:nvPr/>
        </p:nvSpPr>
        <p:spPr>
          <a:xfrm>
            <a:off x="379718" y="340705"/>
            <a:ext cx="11432563" cy="172809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7AF21A-26E7-498A-89E7-24CC12163113}"/>
              </a:ext>
            </a:extLst>
          </p:cNvPr>
          <p:cNvGrpSpPr/>
          <p:nvPr/>
        </p:nvGrpSpPr>
        <p:grpSpPr>
          <a:xfrm>
            <a:off x="513307" y="3175874"/>
            <a:ext cx="2845072" cy="2262152"/>
            <a:chOff x="7229942" y="1258798"/>
            <a:chExt cx="2680309" cy="1952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86D507-C7D2-4009-8813-D036C6CE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9942" y="1790674"/>
              <a:ext cx="2603218" cy="142049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0A9B94-AD69-4680-BFB1-A362C6839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5426" y="1258798"/>
              <a:ext cx="1289459" cy="11692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2DCFEF-C77A-4922-A90A-EB5D65995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9942" y="1617291"/>
              <a:ext cx="1095375" cy="1047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349237-FC8E-4D63-8469-4D76ED70C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8502" y="1961811"/>
              <a:ext cx="1289459" cy="11692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A70192-B0B6-4F2F-B486-0EA65ECB0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7955" y="1523362"/>
              <a:ext cx="1095375" cy="10477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FE7003-2B2F-4477-9C0A-8962796A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0792" y="1930117"/>
              <a:ext cx="1289459" cy="11692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C30475-C8F0-4356-A852-2B7EB620B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1069" y="1595737"/>
              <a:ext cx="1095375" cy="10477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C80B58-FE09-45F2-AB5C-03B096D6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3849" y="2091672"/>
              <a:ext cx="1095375" cy="104775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1B3F1C-B810-49E8-85F6-AD549A8DF64C}"/>
              </a:ext>
            </a:extLst>
          </p:cNvPr>
          <p:cNvGrpSpPr/>
          <p:nvPr/>
        </p:nvGrpSpPr>
        <p:grpSpPr>
          <a:xfrm>
            <a:off x="3448809" y="3360994"/>
            <a:ext cx="2755962" cy="2006939"/>
            <a:chOff x="7229942" y="1557762"/>
            <a:chExt cx="2603218" cy="16688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F3105C-7928-4C3D-9D10-2B7E6DE04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9942" y="1790674"/>
              <a:ext cx="2603218" cy="142049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DD669C-5949-4D15-A028-A9E4C2FC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304" y="1625523"/>
              <a:ext cx="1095375" cy="10477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B78585-94CD-455D-A47A-78BD03939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8449" y="1557762"/>
              <a:ext cx="1289459" cy="11692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39A4D2B-C646-421F-8C2C-AA752ADD0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7519" y="1984786"/>
              <a:ext cx="1095375" cy="10477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6C4AFD-EB8F-46AF-BAC6-98EFCB9C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2134" y="2057393"/>
              <a:ext cx="1289459" cy="116925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EBE93A8-92EF-4C74-945D-372AC28F7ECD}"/>
              </a:ext>
            </a:extLst>
          </p:cNvPr>
          <p:cNvSpPr txBox="1"/>
          <p:nvPr/>
        </p:nvSpPr>
        <p:spPr>
          <a:xfrm>
            <a:off x="1182479" y="676069"/>
            <a:ext cx="483729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কোন থালায় বেশি?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কোন থালায় কম?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0196AB-1EDA-488E-8FF1-7B4068421CB4}"/>
              </a:ext>
            </a:extLst>
          </p:cNvPr>
          <p:cNvSpPr txBox="1"/>
          <p:nvPr/>
        </p:nvSpPr>
        <p:spPr>
          <a:xfrm>
            <a:off x="6200343" y="671649"/>
            <a:ext cx="483729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কোন আইসক্রিমটি বড়?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কোন আইসক্রিমটি ছোট?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4FC97B-7D33-4B68-AA0E-7EF130C3431B}"/>
              </a:ext>
            </a:extLst>
          </p:cNvPr>
          <p:cNvSpPr txBox="1"/>
          <p:nvPr/>
        </p:nvSpPr>
        <p:spPr>
          <a:xfrm>
            <a:off x="651485" y="5654361"/>
            <a:ext cx="186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বেশি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399418-61AF-48D9-89B0-5BB086FC58AB}"/>
              </a:ext>
            </a:extLst>
          </p:cNvPr>
          <p:cNvSpPr txBox="1"/>
          <p:nvPr/>
        </p:nvSpPr>
        <p:spPr>
          <a:xfrm>
            <a:off x="3987075" y="5642502"/>
            <a:ext cx="153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কম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62B328-FFE0-4C6C-9C4B-8F46DC7A83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300" y="3217002"/>
            <a:ext cx="951820" cy="27287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FF0525-835B-45F8-962E-8A0871F3B4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5445" y="2093841"/>
            <a:ext cx="1322673" cy="37578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62EC7A-8F00-4690-A935-9DB4FD070EE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82" y="304156"/>
            <a:ext cx="859611" cy="18411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30E425-9C09-47E1-8896-63E68E1BFCB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46893" y="305674"/>
            <a:ext cx="859611" cy="18411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89FCA8C-DBA4-4584-87A3-237F2A1C87D3}"/>
              </a:ext>
            </a:extLst>
          </p:cNvPr>
          <p:cNvSpPr txBox="1"/>
          <p:nvPr/>
        </p:nvSpPr>
        <p:spPr>
          <a:xfrm>
            <a:off x="6686466" y="5672309"/>
            <a:ext cx="160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642EAE-8AA9-4612-B648-C2E171B435FE}"/>
              </a:ext>
            </a:extLst>
          </p:cNvPr>
          <p:cNvSpPr txBox="1"/>
          <p:nvPr/>
        </p:nvSpPr>
        <p:spPr>
          <a:xfrm>
            <a:off x="10069937" y="5686342"/>
            <a:ext cx="172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ছোট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DBE9B2-254D-4D6C-8DCC-62CB664E409D}"/>
              </a:ext>
            </a:extLst>
          </p:cNvPr>
          <p:cNvSpPr txBox="1"/>
          <p:nvPr/>
        </p:nvSpPr>
        <p:spPr>
          <a:xfrm>
            <a:off x="587826" y="719049"/>
            <a:ext cx="6259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কোন গাড়িটি ট্রাফিক লাইটের কাছে?</a:t>
            </a:r>
          </a:p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কোন গাড়িটি ট্রাফিক লাইটের দূরে?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09DCCC-CDEB-4E74-A0D0-72EEC7A6F809}"/>
              </a:ext>
            </a:extLst>
          </p:cNvPr>
          <p:cNvSpPr txBox="1"/>
          <p:nvPr/>
        </p:nvSpPr>
        <p:spPr>
          <a:xfrm>
            <a:off x="6370570" y="753611"/>
            <a:ext cx="4614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কোন পেনসিলটি খাটো?</a:t>
            </a:r>
          </a:p>
          <a:p>
            <a:pPr algn="ctr"/>
            <a:r>
              <a:rPr lang="en-US" sz="3200" b="1">
                <a:latin typeface="Kalpurush" panose="02000600000000000000" pitchFamily="2" charset="0"/>
                <a:cs typeface="Kalpurush" panose="02000600000000000000" pitchFamily="2" charset="0"/>
              </a:rPr>
              <a:t>কোন পেনসিলটি লম্বা?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CC7D78-847D-4A89-9DB4-B10988D50A1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34" y="2037060"/>
            <a:ext cx="5526940" cy="34807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2F5DCF2-6388-4B34-9203-3CAB4A6A98D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91505" y="4082277"/>
            <a:ext cx="2334105" cy="3199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FA79C1-70B0-4E91-98BF-1DE1A5E4B50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27938" y="3736270"/>
            <a:ext cx="3249277" cy="3299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1FB301-7C93-4F55-ADA6-4541B5474A16}"/>
              </a:ext>
            </a:extLst>
          </p:cNvPr>
          <p:cNvSpPr txBox="1"/>
          <p:nvPr/>
        </p:nvSpPr>
        <p:spPr>
          <a:xfrm>
            <a:off x="253876" y="5875450"/>
            <a:ext cx="225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E04DC5-E10F-4E76-A499-49984869D39C}"/>
              </a:ext>
            </a:extLst>
          </p:cNvPr>
          <p:cNvSpPr txBox="1"/>
          <p:nvPr/>
        </p:nvSpPr>
        <p:spPr>
          <a:xfrm>
            <a:off x="4028649" y="5875934"/>
            <a:ext cx="172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দূরে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28F71B-0541-4EA1-A443-EE7E695FC809}"/>
              </a:ext>
            </a:extLst>
          </p:cNvPr>
          <p:cNvSpPr txBox="1"/>
          <p:nvPr/>
        </p:nvSpPr>
        <p:spPr>
          <a:xfrm>
            <a:off x="7152073" y="5760019"/>
            <a:ext cx="15529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খাটো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6C34BE-8EB3-42F3-9D56-EB1533C46452}"/>
              </a:ext>
            </a:extLst>
          </p:cNvPr>
          <p:cNvSpPr txBox="1"/>
          <p:nvPr/>
        </p:nvSpPr>
        <p:spPr>
          <a:xfrm>
            <a:off x="9327009" y="5766946"/>
            <a:ext cx="180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লম্বা</a:t>
            </a:r>
          </a:p>
        </p:txBody>
      </p:sp>
    </p:spTree>
    <p:extLst>
      <p:ext uri="{BB962C8B-B14F-4D97-AF65-F5344CB8AC3E}">
        <p14:creationId xmlns:p14="http://schemas.microsoft.com/office/powerpoint/2010/main" val="41283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9" grpId="1"/>
      <p:bldP spid="20" grpId="0"/>
      <p:bldP spid="20" grpId="1"/>
      <p:bldP spid="25" grpId="0"/>
      <p:bldP spid="25" grpId="1"/>
      <p:bldP spid="26" grpId="0"/>
      <p:bldP spid="26" grpId="1"/>
      <p:bldP spid="29" grpId="0"/>
      <p:bldP spid="30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269</Words>
  <Application>Microsoft Office PowerPoint</Application>
  <PresentationFormat>Widescreen</PresentationFormat>
  <Paragraphs>96</Paragraphs>
  <Slides>20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2022-12-19T17:08:42Z</dcterms:created>
  <dcterms:modified xsi:type="dcterms:W3CDTF">2023-01-25T02:15:14Z</dcterms:modified>
</cp:coreProperties>
</file>