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1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8422C-C160-4CC3-8AE2-C3596CC0A4CA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3FD66-4476-454C-9A17-CD45D1DFA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40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58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34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64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4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768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4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54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6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12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27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14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64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0480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62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7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9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59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33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47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0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81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21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86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83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2257-550F-417A-B98D-BB5655273DAE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06B5E4-8E0D-4AD8-AB15-49EF0C6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322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pPr/>
              <a:t>12/31/2022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" y="1447688"/>
            <a:ext cx="12085320" cy="45089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isometricOffAxis2Top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p3d extrusionH="546100">
              <a:bevelT w="50800" h="38100" prst="riblet"/>
              <a:bevelB w="57150" h="38100" prst="artDeco"/>
              <a:extrusionClr>
                <a:schemeClr val="bg1">
                  <a:lumMod val="95000"/>
                  <a:lumOff val="5000"/>
                </a:schemeClr>
              </a:extrusionClr>
            </a:sp3d>
          </a:bodyPr>
          <a:lstStyle/>
          <a:p>
            <a:pPr>
              <a:buNone/>
            </a:pPr>
            <a:r>
              <a:rPr lang="en-US" sz="287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xmlns="" val="1756301905"/>
      </p:ext>
    </p:extLst>
  </p:cSld>
  <p:clrMapOvr>
    <a:masterClrMapping/>
  </p:clrMapOvr>
  <p:transition spd="med">
    <p:checker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312670" y="1905001"/>
            <a:ext cx="7429500" cy="2438401"/>
            <a:chOff x="685800" y="1524000"/>
            <a:chExt cx="7429500" cy="2438401"/>
          </a:xfrm>
        </p:grpSpPr>
        <p:pic>
          <p:nvPicPr>
            <p:cNvPr id="1026" name="Picture 2" descr="http://1.bp.blogspot.com/-vtdBxbb5Iqc/UiANnJ5z7GI/AAAAAAAAAbk/YtKSkWPv4E0/s1600/Lan+car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2638425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halak.im/wp-content/uploads/2013/12/wifi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524000"/>
              <a:ext cx="2209800" cy="2145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blog.ownlamp.com/wp-content/uploads/2015/05/d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557728"/>
              <a:ext cx="2095500" cy="2020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4791341"/>
            <a:ext cx="11369040" cy="161514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অধিক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যন্ত্রটি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ইন্টারপ্রেটারের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পালন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  <a:endParaRPr lang="bn-BD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151087"/>
      </p:ext>
    </p:extLst>
  </p:cSld>
  <p:clrMapOvr>
    <a:masterClrMapping/>
  </p:clrMapOvr>
  <p:transition spd="med">
    <p:checker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53440" y="3454608"/>
            <a:ext cx="2727960" cy="583992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67200" y="5029200"/>
            <a:ext cx="3200400" cy="533400"/>
          </a:xfrm>
          <a:prstGeom prst="rect">
            <a:avLst/>
          </a:prstGeom>
          <a:solidFill>
            <a:srgbClr val="92D05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67200" y="1880330"/>
            <a:ext cx="3977640" cy="558071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>
                <a:latin typeface="Nikosh" pitchFamily="2" charset="0"/>
                <a:cs typeface="Nikosh" pitchFamily="2" charset="0"/>
              </a:rPr>
              <a:t>তারযুক্ত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81400" y="2438400"/>
            <a:ext cx="2286000" cy="2590800"/>
            <a:chOff x="2057400" y="2438400"/>
            <a:chExt cx="2286000" cy="2590800"/>
          </a:xfrm>
        </p:grpSpPr>
        <p:cxnSp>
          <p:nvCxnSpPr>
            <p:cNvPr id="7" name="Elbow Connector 6"/>
            <p:cNvCxnSpPr>
              <a:stCxn id="11" idx="3"/>
              <a:endCxn id="12" idx="0"/>
            </p:cNvCxnSpPr>
            <p:nvPr/>
          </p:nvCxnSpPr>
          <p:spPr bwMode="auto">
            <a:xfrm>
              <a:off x="2057400" y="3746604"/>
              <a:ext cx="2286000" cy="1282596"/>
            </a:xfrm>
            <a:prstGeom prst="bentConnector2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343400" y="2438400"/>
              <a:ext cx="0" cy="1905000"/>
            </a:xfrm>
            <a:prstGeom prst="line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graphics.adaptec.com/us/support/nr/ana620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265240"/>
            <a:ext cx="27146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4287" y="4009597"/>
            <a:ext cx="2395538" cy="20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837267"/>
      </p:ext>
    </p:extLst>
  </p:cSld>
  <p:clrMapOvr>
    <a:masterClrMapping/>
  </p:clrMapOvr>
  <p:transition spd="med">
    <p:checker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ইন্টারপ্রেটার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912621" y="1600201"/>
            <a:ext cx="8014935" cy="2819859"/>
            <a:chOff x="388620" y="2362200"/>
            <a:chExt cx="8014935" cy="28198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000" y="2796047"/>
              <a:ext cx="2307555" cy="23860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620" y="3024647"/>
              <a:ext cx="1582152" cy="1878806"/>
            </a:xfrm>
            <a:prstGeom prst="rect">
              <a:avLst/>
            </a:prstGeom>
          </p:spPr>
        </p:pic>
        <p:pic>
          <p:nvPicPr>
            <p:cNvPr id="4102" name="Picture 6" descr="https://www.321ride.com/signup/images/animated_timer_bar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99" y="3854613"/>
              <a:ext cx="1905047" cy="15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140684">
              <a:off x="2767365" y="2671763"/>
              <a:ext cx="2714625" cy="2095500"/>
            </a:xfrm>
            <a:prstGeom prst="rect">
              <a:avLst/>
            </a:prstGeom>
          </p:spPr>
        </p:pic>
        <p:pic>
          <p:nvPicPr>
            <p:cNvPr id="4112" name="Picture 16" descr="http://radar.discoverypatterns.com/images/animation_loading_bar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025" y="3917616"/>
              <a:ext cx="921975" cy="10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701040" y="5400365"/>
            <a:ext cx="1063752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ইন্টারপ্রেটার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দোভাষীর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মতো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00835743"/>
      </p:ext>
    </p:extLst>
  </p:cSld>
  <p:clrMapOvr>
    <a:masterClrMapping/>
  </p:clrMapOvr>
  <p:transition spd="med">
    <p:checker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286" y="4525830"/>
            <a:ext cx="8067207" cy="179877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itchFamily="2" charset="0"/>
                <a:cs typeface="Nikosh" pitchFamily="2" charset="0"/>
              </a:rPr>
              <a:t>তারযুক্ত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সুবিধাগুলো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দলে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12/31/2022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91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14800" y="2842560"/>
            <a:ext cx="4343400" cy="1507710"/>
            <a:chOff x="2590800" y="2842560"/>
            <a:chExt cx="4343400" cy="1507710"/>
          </a:xfrm>
        </p:grpSpPr>
        <p:pic>
          <p:nvPicPr>
            <p:cNvPr id="8194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842560"/>
              <a:ext cx="1676400" cy="150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halak.im/wp-content/uploads/2013/12/wifi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942546"/>
              <a:ext cx="1800385" cy="13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33868222"/>
      </p:ext>
    </p:extLst>
  </p:cSld>
  <p:clrMapOvr>
    <a:masterClrMapping/>
  </p:clrMapOvr>
  <p:transition spd="med">
    <p:checker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6934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06680" y="1447688"/>
            <a:ext cx="12085320" cy="45089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isometricOffAxis2Top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p3d extrusionH="546100">
              <a:bevelT w="50800" h="38100" prst="riblet"/>
              <a:bevelB w="57150" h="38100" prst="artDeco"/>
              <a:extrusionClr>
                <a:schemeClr val="bg1">
                  <a:lumMod val="95000"/>
                  <a:lumOff val="5000"/>
                </a:schemeClr>
              </a:extrusionClr>
            </a:sp3d>
          </a:bodyPr>
          <a:lstStyle/>
          <a:p>
            <a:pPr>
              <a:buNone/>
            </a:pPr>
            <a:r>
              <a:rPr lang="en-US" sz="287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287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522783"/>
      </p:ext>
    </p:extLst>
  </p:cSld>
  <p:clrMapOvr>
    <a:masterClrMapping/>
  </p:clrMapOvr>
  <p:transition spd="med">
    <p:checker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91365"/>
            <a:ext cx="7771151" cy="5266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1151" y="1591365"/>
            <a:ext cx="4239217" cy="5251883"/>
          </a:xfrm>
          <a:prstGeom prst="rect">
            <a:avLst/>
          </a:prstGeom>
        </p:spPr>
      </p:pic>
      <p:sp>
        <p:nvSpPr>
          <p:cNvPr id="4" name="Diagonal Stripe 3"/>
          <p:cNvSpPr/>
          <p:nvPr/>
        </p:nvSpPr>
        <p:spPr>
          <a:xfrm rot="154873">
            <a:off x="2760874" y="489074"/>
            <a:ext cx="5785389" cy="1202673"/>
          </a:xfrm>
          <a:prstGeom prst="diagStri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ArhialkhanMJ" panose="000004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Vladimir Script" panose="03050402040407070305" pitchFamily="66" charset="0"/>
                <a:cs typeface="ArhialkhanMJ" panose="000004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ArhialkhanMJ" panose="000004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Vladimir Script" panose="03050402040407070305" pitchFamily="66" charset="0"/>
              <a:cs typeface="Arhialkhan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71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  <p:sndAc>
          <p:stSnd loop="1">
            <p:snd r:embed="rId5" name="camera.wav"/>
          </p:stSnd>
        </p:sndAc>
      </p:transition>
    </mc:Choice>
    <mc:Fallback>
      <p:transition spd="slow">
        <p:fade/>
        <p:sndAc>
          <p:stSnd loop="1"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1292840" cy="5181600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4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8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endParaRPr lang="en-US" sz="4800" kern="12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4800" kern="1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sz="4800" kern="1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sz="4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4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4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4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4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4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 ১৩</a:t>
            </a:r>
            <a:endParaRPr lang="bn-BD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12/31/2022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438708"/>
      </p:ext>
    </p:extLst>
  </p:cSld>
  <p:clrMapOvr>
    <a:masterClrMapping/>
  </p:clrMapOvr>
  <p:transition spd="med">
    <p:checker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59722"/>
            <a:ext cx="12085320" cy="2293918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সংযোগ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4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3276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026" name="Picture 2" descr="http://www.spiralcage.com/hollowearthrecordings/images/elevenClouds/07_NetworkInstru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35" y="2976918"/>
            <a:ext cx="6350652" cy="37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047488"/>
      </p:ext>
    </p:extLst>
  </p:cSld>
  <p:clrMapOvr>
    <a:masterClrMapping/>
  </p:clrMapOvr>
  <p:transition spd="med">
    <p:checker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বিষয়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014537" y="1752600"/>
            <a:ext cx="8305800" cy="9144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6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নেটওয়ার্ক-সংশ্লিষ্ট</a:t>
            </a:r>
            <a:r>
              <a:rPr lang="en-US" sz="6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যন্ত্রপাতি</a:t>
            </a:r>
            <a:endParaRPr lang="en-US" sz="6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12/31/2022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194" name="Picture 2" descr="http://3.bp.blogspot.com/-_hikiJ2pbcw/UuKxPeaEIJI/AAAAAAAABXE/e83a_RfEv5s/s1600/router_f016-20120119084313-00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124201"/>
            <a:ext cx="3088313" cy="30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2833655"/>
      </p:ext>
    </p:extLst>
  </p:cSld>
  <p:clrMapOvr>
    <a:masterClrMapping/>
  </p:clrMapOvr>
  <p:transition spd="med">
    <p:checker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4267200"/>
            <a:ext cx="11353800" cy="2590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(Modem)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(Modem)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z="1200" smtClean="0">
                <a:solidFill>
                  <a:schemeClr val="bg1"/>
                </a:solidFill>
              </a:rPr>
              <a:pPr>
                <a:defRPr/>
              </a:pPr>
              <a:t>12/31/2022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1200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01040" y="1570038"/>
            <a:ext cx="1092123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4800" b="1" spc="50" dirty="0" err="1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4800" b="1" spc="50" dirty="0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4800" b="1" spc="50" dirty="0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4800" b="1" spc="50" dirty="0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4800" b="1" spc="50" dirty="0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36002879"/>
      </p:ext>
    </p:extLst>
  </p:cSld>
  <p:clrMapOvr>
    <a:masterClrMapping/>
  </p:clrMapOvr>
  <p:transition spd="med">
    <p:checker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 animBg="1"/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12/31/2022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5693659"/>
            <a:ext cx="12192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মডেম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সংযোগস্থলে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পাঠানোর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বহনকারী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সিগনাল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1" y="1994592"/>
            <a:ext cx="2667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2801" y="2625088"/>
            <a:ext cx="23084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3115992"/>
            <a:ext cx="2667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Demodulator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953001" y="3378426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4946443" y="2215703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8695" y="1981297"/>
            <a:ext cx="181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8696" y="3160713"/>
            <a:ext cx="1135505" cy="46166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</a:t>
            </a:r>
          </a:p>
        </p:txBody>
      </p:sp>
      <p:sp>
        <p:nvSpPr>
          <p:cNvPr id="18" name="Plus 17"/>
          <p:cNvSpPr/>
          <p:nvPr/>
        </p:nvSpPr>
        <p:spPr bwMode="auto">
          <a:xfrm>
            <a:off x="5257800" y="2472202"/>
            <a:ext cx="1147997" cy="643791"/>
          </a:xfrm>
          <a:prstGeom prst="mathPlus">
            <a:avLst/>
          </a:prstGeom>
          <a:solidFill>
            <a:schemeClr val="accent1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487306" y="2810934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26756" y="2414563"/>
            <a:ext cx="10260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এনালগ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9444" y="3562594"/>
            <a:ext cx="13019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4" name="Picture 4" descr="http://img2.wikia.nocookie.net/__cb20100421004434/gtawiki/images/c/c9/Computer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6728" y="4186946"/>
            <a:ext cx="1089115" cy="11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7222" y="4568852"/>
            <a:ext cx="830779" cy="830779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35" idx="3"/>
          </p:cNvCxnSpPr>
          <p:nvPr/>
        </p:nvCxnSpPr>
        <p:spPr bwMode="auto">
          <a:xfrm flipV="1">
            <a:off x="3048001" y="4984241"/>
            <a:ext cx="5978817" cy="1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Picture 2" descr="http://3.bp.blogspot.com/-_hikiJ2pbcw/UuKxPeaEIJI/AAAAAAAABXE/e83a_RfEv5s/s1600/router_f016-20120119084313-000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632" y="4273062"/>
            <a:ext cx="1244568" cy="12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-1295400" y="472440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এনালগ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008372" y="4648201"/>
            <a:ext cx="153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endParaRPr lang="en-US" sz="2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318367"/>
      </p:ext>
    </p:extLst>
  </p:cSld>
  <p:clrMapOvr>
    <a:masterClrMapping/>
  </p:clrMapOvr>
  <p:transition spd="med">
    <p:checker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9 -0.00232 L 0.60209 0.00879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83 0.02408 L -0.22383 0.02408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5" grpId="0" animBg="1"/>
      <p:bldP spid="13" grpId="0" animBg="1"/>
      <p:bldP spid="27" grpId="0"/>
      <p:bldP spid="28" grpId="0" animBg="1"/>
      <p:bldP spid="18" grpId="0" animBg="1"/>
      <p:bldP spid="31" grpId="0" animBg="1"/>
      <p:bldP spid="32" grpId="0" animBg="1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(Modem)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679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4201" y="1858963"/>
            <a:ext cx="2589291" cy="1762499"/>
            <a:chOff x="388620" y="1682750"/>
            <a:chExt cx="4000500" cy="2422352"/>
          </a:xfrm>
        </p:grpSpPr>
        <p:pic>
          <p:nvPicPr>
            <p:cNvPr id="9218" name="Picture 2" descr="http://cache-www.linksys.com/support/images/KB26567-001_EN_v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" y="1682750"/>
              <a:ext cx="4000500" cy="177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14070" y="3555197"/>
              <a:ext cx="3575050" cy="5499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ক্যাবল</a:t>
              </a:r>
              <a:r>
                <a:rPr lang="en-US" sz="2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দ্বারা</a:t>
              </a:r>
              <a:r>
                <a:rPr lang="en-US" sz="2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সংযুক্ত</a:t>
              </a:r>
              <a:endParaRPr lang="en-US" sz="2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4201" y="3886200"/>
            <a:ext cx="2959459" cy="2494682"/>
            <a:chOff x="-8973" y="3768934"/>
            <a:chExt cx="4754836" cy="2494682"/>
          </a:xfrm>
        </p:grpSpPr>
        <p:pic>
          <p:nvPicPr>
            <p:cNvPr id="17" name="Picture 2" descr="http://3.bp.blogspot.com/-_hikiJ2pbcw/UuKxPeaEIJI/AAAAAAAABXE/e83a_RfEv5s/s1600/router_f016-20120119084313-000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44" y="3768934"/>
              <a:ext cx="1905001" cy="1584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8973" y="5340286"/>
              <a:ext cx="4754836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Nikosh" panose="02000000000000000000" pitchFamily="2" charset="0"/>
                  <a:cs typeface="Nikosh" panose="02000000000000000000" pitchFamily="2" charset="0"/>
                </a:rPr>
                <a:t>ক্যাবলবিহীন</a:t>
              </a:r>
              <a:r>
                <a:rPr lang="en-US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latin typeface="Nikosh" panose="02000000000000000000" pitchFamily="2" charset="0"/>
                  <a:cs typeface="Nikosh" panose="02000000000000000000" pitchFamily="2" charset="0"/>
                </a:rPr>
                <a:t>মডেম</a:t>
              </a:r>
              <a:r>
                <a:rPr lang="en-US" dirty="0">
                  <a:latin typeface="Nikosh" panose="02000000000000000000" pitchFamily="2" charset="0"/>
                  <a:cs typeface="Nikosh" panose="02000000000000000000" pitchFamily="2" charset="0"/>
                </a:rPr>
                <a:t> (Wireless)</a:t>
              </a:r>
            </a:p>
            <a:p>
              <a:pPr algn="ctr">
                <a:buNone/>
              </a:pPr>
              <a:r>
                <a:rPr lang="en-US" dirty="0">
                  <a:latin typeface="Nikosh" panose="02000000000000000000" pitchFamily="2" charset="0"/>
                  <a:cs typeface="Nikosh" panose="02000000000000000000" pitchFamily="2" charset="0"/>
                </a:rPr>
                <a:t>Wi-Fi Modem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92713" y="3264128"/>
            <a:ext cx="16876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</a:p>
        </p:txBody>
      </p:sp>
      <p:grpSp>
        <p:nvGrpSpPr>
          <p:cNvPr id="9223" name="Group 9222"/>
          <p:cNvGrpSpPr/>
          <p:nvPr/>
        </p:nvGrpSpPr>
        <p:grpSpPr>
          <a:xfrm>
            <a:off x="1692713" y="1108346"/>
            <a:ext cx="3802430" cy="2155783"/>
            <a:chOff x="168713" y="1108345"/>
            <a:chExt cx="3802430" cy="2155783"/>
          </a:xfrm>
        </p:grpSpPr>
        <p:grpSp>
          <p:nvGrpSpPr>
            <p:cNvPr id="21" name="Group 20"/>
            <p:cNvGrpSpPr/>
            <p:nvPr/>
          </p:nvGrpSpPr>
          <p:grpSpPr>
            <a:xfrm>
              <a:off x="168713" y="1108345"/>
              <a:ext cx="3802430" cy="1500061"/>
              <a:chOff x="943542" y="1430153"/>
              <a:chExt cx="3802430" cy="1500061"/>
            </a:xfrm>
          </p:grpSpPr>
          <p:pic>
            <p:nvPicPr>
              <p:cNvPr id="9220" name="Picture 4" descr="http://www.abtech-me.com/media/categories/40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542" y="1430153"/>
                <a:ext cx="1825625" cy="1304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432050" y="1914551"/>
                <a:ext cx="2313922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কম্পিউটারের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ভেতরে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(Internal)</a:t>
                </a:r>
              </a:p>
            </p:txBody>
          </p:sp>
        </p:grpSp>
        <p:cxnSp>
          <p:nvCxnSpPr>
            <p:cNvPr id="26" name="Straight Arrow Connector 25"/>
            <p:cNvCxnSpPr>
              <a:stCxn id="22" idx="0"/>
            </p:cNvCxnSpPr>
            <p:nvPr/>
          </p:nvCxnSpPr>
          <p:spPr bwMode="auto">
            <a:xfrm flipV="1">
              <a:off x="1012534" y="2269808"/>
              <a:ext cx="0" cy="994320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24" name="Group 9223"/>
          <p:cNvGrpSpPr/>
          <p:nvPr/>
        </p:nvGrpSpPr>
        <p:grpSpPr>
          <a:xfrm>
            <a:off x="2019300" y="3755033"/>
            <a:ext cx="3869084" cy="2051077"/>
            <a:chOff x="495300" y="3755032"/>
            <a:chExt cx="3869084" cy="2051077"/>
          </a:xfrm>
        </p:grpSpPr>
        <p:grpSp>
          <p:nvGrpSpPr>
            <p:cNvPr id="23" name="Group 22"/>
            <p:cNvGrpSpPr/>
            <p:nvPr/>
          </p:nvGrpSpPr>
          <p:grpSpPr>
            <a:xfrm>
              <a:off x="495300" y="4250947"/>
              <a:ext cx="3869084" cy="1555162"/>
              <a:chOff x="495300" y="4250947"/>
              <a:chExt cx="3869084" cy="1555162"/>
            </a:xfrm>
          </p:grpSpPr>
          <p:pic>
            <p:nvPicPr>
              <p:cNvPr id="9222" name="Picture 6" descr="http://icons.iconarchive.com/icons/icons-land/vista-hardware-devices/256/Modem-ico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" y="4250947"/>
                <a:ext cx="1555162" cy="1555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050462" y="4701515"/>
                <a:ext cx="2313922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কম্পিউটারের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বাহিরে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(External)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>
              <a:off x="1037769" y="3755032"/>
              <a:ext cx="18521" cy="1021920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30" name="Group 9229"/>
          <p:cNvGrpSpPr/>
          <p:nvPr/>
        </p:nvGrpSpPr>
        <p:grpSpPr>
          <a:xfrm>
            <a:off x="5888385" y="3264129"/>
            <a:ext cx="1321185" cy="2193423"/>
            <a:chOff x="4364384" y="3264128"/>
            <a:chExt cx="1321185" cy="2193423"/>
          </a:xfrm>
        </p:grpSpPr>
        <p:cxnSp>
          <p:nvCxnSpPr>
            <p:cNvPr id="9226" name="Elbow Connector 9225"/>
            <p:cNvCxnSpPr>
              <a:stCxn id="27" idx="3"/>
            </p:cNvCxnSpPr>
            <p:nvPr/>
          </p:nvCxnSpPr>
          <p:spPr bwMode="auto">
            <a:xfrm flipV="1">
              <a:off x="4364384" y="3264128"/>
              <a:ext cx="1321185" cy="1945219"/>
            </a:xfrm>
            <a:prstGeom prst="bentConnector2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29" name="Straight Connector 9228"/>
            <p:cNvCxnSpPr/>
            <p:nvPr/>
          </p:nvCxnSpPr>
          <p:spPr bwMode="auto">
            <a:xfrm>
              <a:off x="5685569" y="4719364"/>
              <a:ext cx="0" cy="738187"/>
            </a:xfrm>
            <a:prstGeom prst="line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58525243"/>
      </p:ext>
    </p:extLst>
  </p:cSld>
  <p:clrMapOvr>
    <a:masterClrMapping/>
  </p:clrMapOvr>
  <p:transition spd="med">
    <p:checker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(Modem) </a:t>
            </a:r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পূর্বে-পরে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950720" y="2056659"/>
            <a:ext cx="3154680" cy="3899527"/>
            <a:chOff x="457200" y="2486025"/>
            <a:chExt cx="3779520" cy="3343865"/>
          </a:xfrm>
        </p:grpSpPr>
        <p:pic>
          <p:nvPicPr>
            <p:cNvPr id="11266" name="Picture 2" descr="http://www.phonetray.com/help/dialup_modem_hir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958" b="5814"/>
            <a:stretch/>
          </p:blipFill>
          <p:spPr bwMode="auto">
            <a:xfrm>
              <a:off x="457200" y="2486025"/>
              <a:ext cx="3695699" cy="231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1970" y="4800601"/>
              <a:ext cx="3714750" cy="1029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স্বল্প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গতির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কারনে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ডায়াল-আপ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মডেম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প্রায়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বাতিল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হয়ে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গেছে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55032" y="1173162"/>
            <a:ext cx="4072369" cy="5536711"/>
            <a:chOff x="4431031" y="1173161"/>
            <a:chExt cx="4072369" cy="5536711"/>
          </a:xfrm>
        </p:grpSpPr>
        <p:grpSp>
          <p:nvGrpSpPr>
            <p:cNvPr id="9" name="Group 8"/>
            <p:cNvGrpSpPr/>
            <p:nvPr/>
          </p:nvGrpSpPr>
          <p:grpSpPr>
            <a:xfrm>
              <a:off x="4431031" y="1173161"/>
              <a:ext cx="4072369" cy="5536711"/>
              <a:chOff x="4431031" y="1173161"/>
              <a:chExt cx="4072369" cy="553671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31031" y="1173161"/>
                <a:ext cx="4072369" cy="4030810"/>
                <a:chOff x="4431031" y="1173161"/>
                <a:chExt cx="4072369" cy="4030810"/>
              </a:xfrm>
            </p:grpSpPr>
            <p:pic>
              <p:nvPicPr>
                <p:cNvPr id="11268" name="Picture 4" descr="http://fastteks.com/CMFiles/Images/Modem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1031" y="1173161"/>
                  <a:ext cx="2438400" cy="2438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2" name="Picture 8" descr="http://www.diafaan.com/images/reviews/option_icon_505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4650" y="2182811"/>
                  <a:ext cx="1428750" cy="1428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4" name="Picture 10" descr="http://seg.sendspeak.com/router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3406256"/>
                  <a:ext cx="2400300" cy="17977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4431031" y="5509543"/>
                <a:ext cx="3565437" cy="120032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বর্তমানে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প্রচুর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পরিমানে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DSL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Wi-fi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Modem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ব্যবহৃত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হচ্ছে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pic>
          <p:nvPicPr>
            <p:cNvPr id="2050" name="Picture 2" descr="http://2.bp.blogspot.com/-XBujmz0e4Vs/U0a87Brj3xI/AAAAAAAAAXI/ooYzYq7z--k/s1600/m2037465_370491+%28Custom%29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735" t="4000" r="10622" b="4000"/>
            <a:stretch/>
          </p:blipFill>
          <p:spPr bwMode="auto">
            <a:xfrm>
              <a:off x="7338338" y="3429667"/>
              <a:ext cx="1103823" cy="175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39597426"/>
      </p:ext>
    </p:extLst>
  </p:cSld>
  <p:clrMapOvr>
    <a:masterClrMapping/>
  </p:clrMapOvr>
  <p:transition spd="med">
    <p:checker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277</Words>
  <Application>Microsoft Office PowerPoint</Application>
  <PresentationFormat>Custom</PresentationFormat>
  <Paragraphs>82</Paragraphs>
  <Slides>14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Slide 1</vt:lpstr>
      <vt:lpstr>Slide 2</vt:lpstr>
      <vt:lpstr>Slide 3</vt:lpstr>
      <vt:lpstr>এখানে কী ধরনের যন্ত্র ব্যবহার করে এক যন্ত্র অন্য যন্ত্রের সাথে সংযোগ করা হয়েছে?</vt:lpstr>
      <vt:lpstr>আজকের আলোচ্য বিষয় …</vt:lpstr>
      <vt:lpstr>শিখনফল</vt:lpstr>
      <vt:lpstr>মডেম (Modem) </vt:lpstr>
      <vt:lpstr>মডেম (Modem) এর প্রকারভেদ</vt:lpstr>
      <vt:lpstr>মডেম (Modem) পূর্বে-পরে</vt:lpstr>
      <vt:lpstr>ল্যান কার্ড (LAN Card)</vt:lpstr>
      <vt:lpstr>ল্যান কার্ড (LAN Card) প্রকারভেদ</vt:lpstr>
      <vt:lpstr>ইন্টারপ্রেটার</vt:lpstr>
      <vt:lpstr>দলগত কাজ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MC_ICT_C8_Chap_2_L_13_Network Related Tools 2-Md. Aktaruzzaman</dc:title>
  <dc:subject>MC_ICT_C8_Chap_2_L_13_Network Related Tools 2-Md. Aktaruzzaman</dc:subject>
  <dc:creator>Md. Aktaruzzaman</dc:creator>
  <cp:keywords>MC_ICT_C8_Chap_2_L_13_Network Related Tools 2-Md. Aktaruzzaman</cp:keywords>
  <cp:lastModifiedBy>pc</cp:lastModifiedBy>
  <cp:revision>32</cp:revision>
  <dcterms:created xsi:type="dcterms:W3CDTF">2022-11-10T06:20:14Z</dcterms:created>
  <dcterms:modified xsi:type="dcterms:W3CDTF">2022-12-31T04:29:07Z</dcterms:modified>
  <cp:category>I.C.T</cp:category>
</cp:coreProperties>
</file>