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1" r:id="rId5"/>
    <p:sldId id="259" r:id="rId6"/>
    <p:sldId id="262" r:id="rId7"/>
    <p:sldId id="263" r:id="rId8"/>
    <p:sldId id="264" r:id="rId9"/>
    <p:sldId id="279" r:id="rId10"/>
    <p:sldId id="265" r:id="rId11"/>
    <p:sldId id="267" r:id="rId12"/>
    <p:sldId id="268" r:id="rId13"/>
    <p:sldId id="269" r:id="rId14"/>
    <p:sldId id="278" r:id="rId15"/>
    <p:sldId id="270" r:id="rId16"/>
    <p:sldId id="271" r:id="rId17"/>
    <p:sldId id="272" r:id="rId18"/>
    <p:sldId id="274" r:id="rId19"/>
    <p:sldId id="275" r:id="rId20"/>
    <p:sldId id="277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85344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আজকের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ক্লাসে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সবাইকে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শুভেচ্ছা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হজচ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590800"/>
            <a:ext cx="8382000" cy="387858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381000"/>
            <a:ext cx="4267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দলীয়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কাজ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876800"/>
            <a:ext cx="8305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প্রতিদিন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তোমরা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যে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কাজ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তার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একটি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তালিকা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তৈরি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।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800" y="21336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‘খ’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দল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গোলাপ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1336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‘ক’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দল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শাপলা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1242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‘গ’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দল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জুঁই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31242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‘ঘ’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দল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টগর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4495800" y="2133600"/>
            <a:ext cx="228600" cy="243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1000" y="5029200"/>
            <a:ext cx="381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572000"/>
            <a:ext cx="8305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অভিভাবকগণ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উপার্জন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ও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পারিবারিক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কাজে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ব্যস্ত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থাকেন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।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হগম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81000"/>
            <a:ext cx="7010400" cy="3810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8200" y="4724400"/>
            <a:ext cx="3886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পোশাক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পরিধান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বিদ্যালয়ে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যাওয়া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জচ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81000"/>
            <a:ext cx="4368800" cy="4191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5105400"/>
            <a:ext cx="3886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গোসল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করা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দতক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"/>
            <a:ext cx="3962400" cy="43053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334000"/>
            <a:ext cx="3505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খাবার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খাওয়া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5800" y="5334000"/>
            <a:ext cx="4648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প্লেট,মগ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বাটি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ধূয়ে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নিদিষ্ট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স্থনে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রাখা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চবক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4267200" cy="4953000"/>
          </a:xfrm>
          <a:prstGeom prst="rect">
            <a:avLst/>
          </a:prstGeom>
        </p:spPr>
      </p:pic>
      <p:pic>
        <p:nvPicPr>
          <p:cNvPr id="8" name="Picture 7" descr="How-to-Set৮৭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04800"/>
            <a:ext cx="4191000" cy="4953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76800" y="5334000"/>
            <a:ext cx="3505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পড়তে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বসা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5257800"/>
            <a:ext cx="3505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খেলাধূলা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করা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 descr="হজচম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4191000" cy="4876800"/>
          </a:xfrm>
          <a:prstGeom prst="rect">
            <a:avLst/>
          </a:prstGeom>
        </p:spPr>
      </p:pic>
      <p:pic>
        <p:nvPicPr>
          <p:cNvPr id="7" name="Picture 6" descr="হজক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8600"/>
            <a:ext cx="4267200" cy="4953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486400"/>
            <a:ext cx="2743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জুতা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ধোয়া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5257800"/>
            <a:ext cx="2743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বিছানা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গোছানো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0" y="5257800"/>
            <a:ext cx="3200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পড়ার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টেবিল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গুছিয়ে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রাখা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 descr="হজচ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3048000" cy="4724400"/>
          </a:xfrm>
          <a:prstGeom prst="rect">
            <a:avLst/>
          </a:prstGeom>
        </p:spPr>
      </p:pic>
      <p:pic>
        <p:nvPicPr>
          <p:cNvPr id="7" name="Picture 6" descr="কবচ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04800"/>
            <a:ext cx="2758440" cy="4724400"/>
          </a:xfrm>
          <a:prstGeom prst="rect">
            <a:avLst/>
          </a:prstGeom>
        </p:spPr>
      </p:pic>
      <p:pic>
        <p:nvPicPr>
          <p:cNvPr id="8" name="Picture 7" descr="মসন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04800"/>
            <a:ext cx="2819400" cy="47244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3" grpId="0" build="allAtOnce"/>
      <p:bldP spid="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57200"/>
            <a:ext cx="8305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আমাদের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নিজেদের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যা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যা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করতে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হবে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600200"/>
            <a:ext cx="6553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১/ </a:t>
            </a:r>
            <a:r>
              <a:rPr lang="en-US" sz="3600" b="1" spc="50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নিজের</a:t>
            </a:r>
            <a:r>
              <a:rPr lang="en-US" sz="36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বিছানা</a:t>
            </a:r>
            <a:r>
              <a:rPr lang="en-US" sz="36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গোছানো</a:t>
            </a:r>
            <a:r>
              <a:rPr lang="en-US" sz="3600" b="1" cap="none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600" b="1" cap="none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667000"/>
            <a:ext cx="7848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৩/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পড়ার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টেবিল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খাতা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গুছিয়ে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রাখা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867400"/>
            <a:ext cx="3581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133600"/>
            <a:ext cx="6934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২/ </a:t>
            </a:r>
            <a:r>
              <a:rPr lang="en-US" sz="36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সময়</a:t>
            </a:r>
            <a:r>
              <a:rPr lang="en-US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মতো</a:t>
            </a:r>
            <a:r>
              <a:rPr lang="en-US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পড়াশুনা</a:t>
            </a:r>
            <a:r>
              <a:rPr lang="en-US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করা</a:t>
            </a:r>
            <a:r>
              <a:rPr lang="en-US" sz="3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733800"/>
            <a:ext cx="838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৪/ </a:t>
            </a:r>
            <a:r>
              <a:rPr lang="en-US" sz="3600" b="1" spc="50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নিজের</a:t>
            </a:r>
            <a:r>
              <a:rPr lang="en-US" sz="36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খাবারের</a:t>
            </a:r>
            <a:r>
              <a:rPr lang="en-US" sz="36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প্লেট,মগ</a:t>
            </a:r>
            <a:r>
              <a:rPr lang="en-US" sz="36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3600" b="1" spc="50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চামচ</a:t>
            </a:r>
            <a:r>
              <a:rPr lang="en-US" sz="36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গুছিয়ে</a:t>
            </a:r>
            <a:r>
              <a:rPr lang="en-US" sz="36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নির্দিষ্ট</a:t>
            </a:r>
            <a:r>
              <a:rPr lang="en-US" sz="36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স্থানে</a:t>
            </a:r>
            <a:r>
              <a:rPr lang="en-US" sz="36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রাখা</a:t>
            </a:r>
            <a:r>
              <a:rPr lang="en-US" sz="36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6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876800"/>
            <a:ext cx="8839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৫/ </a:t>
            </a:r>
            <a:r>
              <a:rPr lang="en-US" sz="36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জামা-কাপড়</a:t>
            </a:r>
            <a:r>
              <a:rPr lang="en-US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36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জুতা</a:t>
            </a:r>
            <a:r>
              <a:rPr lang="en-US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মুজা,নিজের</a:t>
            </a:r>
            <a:r>
              <a:rPr lang="en-US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ব্যবহারের</a:t>
            </a:r>
            <a:r>
              <a:rPr lang="en-US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জিনিসপত্র</a:t>
            </a:r>
            <a:r>
              <a:rPr lang="en-US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গুছিয়ে</a:t>
            </a:r>
            <a:r>
              <a:rPr lang="en-US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নির্দিষ্ট</a:t>
            </a:r>
            <a:r>
              <a:rPr lang="en-US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স্থানে</a:t>
            </a:r>
            <a:r>
              <a:rPr lang="en-US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রাখা</a:t>
            </a:r>
            <a:r>
              <a:rPr lang="en-US" sz="3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।</a:t>
            </a:r>
            <a:r>
              <a:rPr lang="en-US" sz="36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6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3" grpId="0" build="allAtOnce"/>
      <p:bldP spid="5" grpId="0" build="allAtOnce"/>
      <p:bldP spid="7" grpId="0" build="allAtOnce"/>
      <p:bldP spid="8" grpId="0" build="allAtOnce"/>
      <p:bldP spid="9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3962400"/>
            <a:ext cx="8153400" cy="6463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ধৈয্য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ও </a:t>
            </a:r>
            <a:r>
              <a:rPr lang="en-US" sz="3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সহিষ্ণুতা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বৃদ্ধি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পায়</a:t>
            </a:r>
            <a:r>
              <a:rPr lang="en-US" sz="3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600200"/>
            <a:ext cx="8382000" cy="12003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3" algn="ctr">
              <a:buFont typeface="Wingdings" pitchFamily="2" charset="2"/>
              <a:buChar char="q"/>
            </a:pPr>
            <a:r>
              <a:rPr lang="en-US" sz="3600" b="1" spc="50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নিজের</a:t>
            </a:r>
            <a:r>
              <a:rPr lang="en-US" sz="36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মনের</a:t>
            </a:r>
            <a:r>
              <a:rPr lang="en-US" sz="36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মতো</a:t>
            </a:r>
            <a:r>
              <a:rPr lang="en-US" sz="36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অথা</a:t>
            </a:r>
            <a:r>
              <a:rPr lang="en-US" sz="36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ৎ </a:t>
            </a:r>
            <a:r>
              <a:rPr lang="en-US" sz="3600" b="1" spc="50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নিজের</a:t>
            </a:r>
            <a:r>
              <a:rPr lang="en-US" sz="36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রুচি</a:t>
            </a:r>
            <a:r>
              <a:rPr lang="en-US" sz="36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ও </a:t>
            </a:r>
            <a:r>
              <a:rPr lang="en-US" sz="3600" b="1" spc="50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পছন্দ</a:t>
            </a:r>
            <a:r>
              <a:rPr lang="en-US" sz="3600" b="1" cap="none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endParaRPr lang="en-US" sz="3600" b="1" cap="none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819400"/>
            <a:ext cx="8534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নিয়মিত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করার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মধ্যমে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কাজের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দক্ষতা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বৃদ্ধি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পায়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04800"/>
            <a:ext cx="8229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রান্না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ঘরেনিজের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কাজ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নিজে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করলে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কিছু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সুবিধা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আছে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657671"/>
            <a:ext cx="8458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রান্না</a:t>
            </a:r>
            <a:r>
              <a:rPr lang="en-US" sz="3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ঘরেঅন্যের</a:t>
            </a:r>
            <a:r>
              <a:rPr lang="en-US" sz="3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উপর</a:t>
            </a:r>
            <a:r>
              <a:rPr lang="en-US" sz="3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নির্ভরশীলতা</a:t>
            </a:r>
            <a:r>
              <a:rPr lang="en-US" sz="3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কমে</a:t>
            </a:r>
            <a:r>
              <a:rPr lang="en-US" sz="3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। </a:t>
            </a:r>
            <a:endParaRPr lang="en-US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4572000"/>
            <a:ext cx="7772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সৃজনশীলতার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বিকশিত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হয়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আত্মবিশ্বাস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বৃদ্ধিপায়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3" grpId="0" build="allAtOnce" animBg="1"/>
      <p:bldP spid="5" grpId="0" build="allAtOnce"/>
      <p:bldP spid="6" grpId="0" build="allAtOnce"/>
      <p:bldP spid="7" grpId="0" build="allAtOnce"/>
      <p:bldP spid="8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5486400"/>
            <a:ext cx="4343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457200"/>
            <a:ext cx="4343400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মূল্যায়ন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3200400"/>
            <a:ext cx="7696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নিজেদের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প্রতিদিন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কি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কি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কাজ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করতে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হবে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।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4648200"/>
            <a:ext cx="7391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নিজের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কাজ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নিজে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করলে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কি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কি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সুবিধা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হয়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।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2209800"/>
            <a:ext cx="807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ছুটির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দিনের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কাজ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গুলো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কি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কি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।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685800" y="2438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5800" y="4800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2000" y="3429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5" grpId="0" build="allAtOnce"/>
      <p:bldP spid="6" grpId="0" build="allAtOnce"/>
      <p:bldP spid="7" grpId="0" build="allAtOnce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38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তাহলে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চল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প্রত্যেকে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শপথ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নেই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4267200"/>
            <a:ext cx="8382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আজ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থেকে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আমার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কাজ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আমি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করি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সুন্দর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একটা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জীবন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গড়ি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। 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হজক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066800"/>
            <a:ext cx="5791200" cy="325755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400" y="609600"/>
            <a:ext cx="44958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পরিচিতি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1905000"/>
            <a:ext cx="5638800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বীণা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মিত্র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সিনিয়র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শিক্ষিকা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হিন্দুধর্ম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   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binamitra400@gmail.com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4343400"/>
            <a:ext cx="74676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নলিনীদাস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মাধ্যমিক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বালিকা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বিদ্যালয়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ভোলা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সদর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ভোলা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।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 descr="7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33400"/>
            <a:ext cx="2819400" cy="3028469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6" grpId="0" build="allAtOnce"/>
      <p:bldP spid="7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914400"/>
            <a:ext cx="838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বাড়ির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কাজ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743200"/>
            <a:ext cx="8382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সকালে,বিকালে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এবং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রাতে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তুমি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যা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যা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কাজ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তার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একটি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তালিকা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তৈরি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।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457200"/>
            <a:ext cx="5334000" cy="156966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ধন্যবাদ</a:t>
            </a:r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চটপ.jpg"/>
          <p:cNvPicPr>
            <a:picLocks noChangeAspect="1"/>
          </p:cNvPicPr>
          <p:nvPr/>
        </p:nvPicPr>
        <p:blipFill>
          <a:blip r:embed="rId2"/>
          <a:srcRect b="10504"/>
          <a:stretch>
            <a:fillRect/>
          </a:stretch>
        </p:blipFill>
        <p:spPr>
          <a:xfrm>
            <a:off x="457200" y="1905000"/>
            <a:ext cx="8229600" cy="4343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1295400"/>
            <a:ext cx="609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জাতীয়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শিক্ষাক্রম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বিস্তরন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২০২২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অনুযায়ী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457200"/>
            <a:ext cx="48768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পাঠ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পরিচিতি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3505200"/>
            <a:ext cx="5715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শ্রেণী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:-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ষষ্ঠ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বিষয়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:-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জীবন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ও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জীবিকা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অধ্যায়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:-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যোগ্যতা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(০১)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কাজের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মাঝে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আনন্দ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 descr="হজচ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362200"/>
            <a:ext cx="2667000" cy="40386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3" grpId="0" build="allAtOnce" animBg="1"/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457200"/>
            <a:ext cx="43434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শিখন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ফল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447800"/>
            <a:ext cx="7315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পাঠ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শেষে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শিক্ষার্থিরা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267200"/>
            <a:ext cx="838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২/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নিজেদের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কাজগুলো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চিহ্নিত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করে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ব্যাখ্যা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করতে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পারবে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।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667000"/>
            <a:ext cx="8458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১/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প্রতিদিনের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কাজের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তালিকা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তৈরি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করতে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পারবে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।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3" grpId="0" build="allAtOnce"/>
      <p:bldP spid="5" grpId="0" build="allAtOnce"/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457200"/>
            <a:ext cx="8077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আজকের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পাঠ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:-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কাজের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মাঝে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আনন্দ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মস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09800"/>
            <a:ext cx="8382000" cy="4305300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257800"/>
            <a:ext cx="8153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ঘুম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থেকে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উঠে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বিছানা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গুছিয়ে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দাঁত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ব্রাস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করা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।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চট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914400"/>
            <a:ext cx="4267200" cy="4267200"/>
          </a:xfrm>
          <a:prstGeom prst="rect">
            <a:avLst/>
          </a:prstGeom>
        </p:spPr>
      </p:pic>
      <p:pic>
        <p:nvPicPr>
          <p:cNvPr id="5" name="Picture 4" descr="কবচ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90600"/>
            <a:ext cx="4191000" cy="4267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4200" y="304800"/>
            <a:ext cx="3200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লক্ষ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410200"/>
            <a:ext cx="7848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বই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খাতা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কলম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গুছিয়ে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ব্যাগে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রাখা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৮৭৬.jpg"/>
          <p:cNvPicPr>
            <a:picLocks noChangeAspect="1"/>
          </p:cNvPicPr>
          <p:nvPr/>
        </p:nvPicPr>
        <p:blipFill>
          <a:blip r:embed="rId2"/>
          <a:srcRect r="3737" b="10894"/>
          <a:stretch>
            <a:fillRect/>
          </a:stretch>
        </p:blipFill>
        <p:spPr>
          <a:xfrm>
            <a:off x="4419600" y="381000"/>
            <a:ext cx="4267200" cy="4724400"/>
          </a:xfrm>
          <a:prstGeom prst="rect">
            <a:avLst/>
          </a:prstGeom>
        </p:spPr>
      </p:pic>
      <p:pic>
        <p:nvPicPr>
          <p:cNvPr id="6" name="Picture 5" descr="তমস.jpg"/>
          <p:cNvPicPr>
            <a:picLocks noChangeAspect="1"/>
          </p:cNvPicPr>
          <p:nvPr/>
        </p:nvPicPr>
        <p:blipFill>
          <a:blip r:embed="rId3"/>
          <a:srcRect r="-1887" b="14286"/>
          <a:stretch>
            <a:fillRect/>
          </a:stretch>
        </p:blipFill>
        <p:spPr>
          <a:xfrm>
            <a:off x="304800" y="304800"/>
            <a:ext cx="4114800" cy="47244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572000"/>
            <a:ext cx="8305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রান্না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ঘরে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মাকে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সাহায্য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করা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।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নাস্তা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খাওয়া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।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৮৭৬.jpg"/>
          <p:cNvPicPr>
            <a:picLocks noChangeAspect="1"/>
          </p:cNvPicPr>
          <p:nvPr/>
        </p:nvPicPr>
        <p:blipFill>
          <a:blip r:embed="rId2"/>
          <a:srcRect t="7813" r="-5078" b="26562"/>
          <a:stretch>
            <a:fillRect/>
          </a:stretch>
        </p:blipFill>
        <p:spPr>
          <a:xfrm>
            <a:off x="381000" y="304800"/>
            <a:ext cx="4267200" cy="4191000"/>
          </a:xfrm>
          <a:prstGeom prst="rect">
            <a:avLst/>
          </a:prstGeom>
        </p:spPr>
      </p:pic>
      <p:pic>
        <p:nvPicPr>
          <p:cNvPr id="9" name="Picture 8" descr="গদস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04800"/>
            <a:ext cx="4267200" cy="4191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572000"/>
            <a:ext cx="8305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নাস্তা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খাওয়া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হলে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প্লেট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মগ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বাটি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ধুয়ে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নিদিষ্ট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স্থানে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রাখা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।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৫৪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4191000" cy="4267200"/>
          </a:xfrm>
          <a:prstGeom prst="rect">
            <a:avLst/>
          </a:prstGeom>
        </p:spPr>
      </p:pic>
      <p:pic>
        <p:nvPicPr>
          <p:cNvPr id="6" name="Picture 5" descr="How-to-Set৮৭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8600"/>
            <a:ext cx="4114800" cy="43434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506</TotalTime>
  <Words>340</Words>
  <Application>Microsoft Office PowerPoint</Application>
  <PresentationFormat>On-screen Show (4:3)</PresentationFormat>
  <Paragraphs>56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TCS</dc:creator>
  <cp:lastModifiedBy>TCS</cp:lastModifiedBy>
  <cp:revision>63</cp:revision>
  <dcterms:created xsi:type="dcterms:W3CDTF">2006-08-16T00:00:00Z</dcterms:created>
  <dcterms:modified xsi:type="dcterms:W3CDTF">2023-01-17T16:52:19Z</dcterms:modified>
</cp:coreProperties>
</file>