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media/audio11.wav" ContentType="audio/x-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80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8D02F-93CF-4626-A327-1D689D2D9484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EB286-E521-4C31-8D2B-4373B44311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64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9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96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7272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85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2478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49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00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11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81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772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932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408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88945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342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841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25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79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59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883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63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009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05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705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39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1E96E-4311-48ED-BBE0-26B12E9FBF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94A474-07EA-44A6-B22A-94CCBA895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22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audio" Target="../media/audio1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gif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audio" Target="../media/audio1.wav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audio" Target="../media/audio1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1.wav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50520" y="457200"/>
            <a:ext cx="9174480" cy="42519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"/>
          <p:cNvSpPr txBox="1"/>
          <p:nvPr/>
        </p:nvSpPr>
        <p:spPr>
          <a:xfrm>
            <a:off x="838200" y="1005840"/>
            <a:ext cx="8427720" cy="2697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500" b="1" u="sng" kern="1200" dirty="0" smtClean="0">
                <a:ln w="9525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latin typeface="Nirmala UI" panose="020B0502040204020203" pitchFamily="34" charset="0"/>
                <a:ea typeface="Times New Roman" panose="02020603050405020304" pitchFamily="18" charset="0"/>
              </a:rPr>
              <a:t>WELCOME</a:t>
            </a:r>
            <a:endParaRPr lang="en-US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10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3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MOTIAR\Motiar D. Content\Class Viii\Picture\পাঠ ৪৪\chinesescho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905000"/>
            <a:ext cx="3581400" cy="3320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101644" y="762001"/>
            <a:ext cx="8002566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8005" y="5459549"/>
            <a:ext cx="4191000" cy="1200329"/>
          </a:xfrm>
          <a:prstGeom prst="rect">
            <a:avLst/>
          </a:prstGeom>
          <a:ln w="38100">
            <a:solidFill>
              <a:srgbClr val="33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দেশের স্কুলে শিক্ষার্থীদের ইন্টারনেট ব্যবহার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1528" y="5640198"/>
            <a:ext cx="3803073" cy="830997"/>
          </a:xfrm>
          <a:prstGeom prst="rect">
            <a:avLst/>
          </a:prstGeom>
          <a:ln>
            <a:solidFill>
              <a:srgbClr val="33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G:\mobile\IMG_20150827_0916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78" r="31989" b="1"/>
          <a:stretch/>
        </p:blipFill>
        <p:spPr bwMode="auto">
          <a:xfrm>
            <a:off x="2209801" y="1905001"/>
            <a:ext cx="3657600" cy="3320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413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6" name="cashreg.wav"/>
          </p:stSnd>
        </p:sndAc>
      </p:transition>
    </mc:Choice>
    <mc:Fallback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388204"/>
            <a:ext cx="4343400" cy="830997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228600">
              <a:srgbClr val="FF33CC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endParaRPr lang="en-US" sz="12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5373470"/>
            <a:ext cx="8077200" cy="1200329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243" name="Picture 3" descr="C:\Users\RAFI\Desktop\New folder\free-wifi-hotspo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90144"/>
            <a:ext cx="4724400" cy="3417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26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5" name="cashreg.wav"/>
          </p:stSnd>
        </p:sndAc>
      </p:transition>
    </mc:Choice>
    <mc:Fallback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TIAR\Motiar D. Content\Class Viii\Picture\পাঠ ৪৪\wifi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8200"/>
            <a:ext cx="7142018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918856" y="4724401"/>
            <a:ext cx="8042563" cy="1200329"/>
          </a:xfrm>
          <a:prstGeom prst="rect">
            <a:avLst/>
          </a:prstGeom>
          <a:ln>
            <a:solidFill>
              <a:srgbClr val="33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 চালু আছে।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77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3" t="2716" r="3213" b="-1052"/>
          <a:stretch/>
        </p:blipFill>
        <p:spPr>
          <a:xfrm>
            <a:off x="2362200" y="4047896"/>
            <a:ext cx="1981200" cy="2048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4180660"/>
            <a:ext cx="1828800" cy="1305740"/>
          </a:xfrm>
          <a:prstGeom prst="rect">
            <a:avLst/>
          </a:prstGeom>
        </p:spPr>
      </p:pic>
      <p:pic>
        <p:nvPicPr>
          <p:cNvPr id="10" name="Picture 2" descr="C:\Users\Motiar\Desktop\New folder\GPS-satellite-around-Earth-moving-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07730"/>
            <a:ext cx="2209800" cy="1707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otiar\Desktop\New folder\graphics-radio-96202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143000"/>
            <a:ext cx="2209799" cy="18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2330" y="4191001"/>
            <a:ext cx="1885950" cy="157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90800" y="405825"/>
            <a:ext cx="67818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endParaRPr lang="en-US" sz="32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2644" y="1415571"/>
            <a:ext cx="1485325" cy="13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2909456" y="1295401"/>
            <a:ext cx="6005944" cy="480060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79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9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otiar\Desktop\New folder\map_10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564" y="1108364"/>
            <a:ext cx="2057400" cy="1143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152401"/>
            <a:ext cx="7848600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028" name="Picture 4" descr="E:\MOTIAR\Motiar D. Content\Class Viii\Picture\পাঠ ৪৪\WiFi-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1"/>
            <a:ext cx="7543800" cy="40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endCxn id="1027" idx="3"/>
          </p:cNvCxnSpPr>
          <p:nvPr/>
        </p:nvCxnSpPr>
        <p:spPr>
          <a:xfrm flipV="1">
            <a:off x="3581401" y="2083976"/>
            <a:ext cx="1714463" cy="16498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562600" y="2083976"/>
            <a:ext cx="304800" cy="3299648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210300" y="2083976"/>
            <a:ext cx="2552700" cy="309762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038600" y="2251364"/>
            <a:ext cx="1524000" cy="270163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77000" y="2083976"/>
            <a:ext cx="2438400" cy="1518206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057900" y="2362200"/>
            <a:ext cx="1638300" cy="2788794"/>
          </a:xfrm>
          <a:prstGeom prst="straightConnector1">
            <a:avLst/>
          </a:prstGeom>
          <a:ln w="571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95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6" name="cashreg.wav"/>
          </p:stSnd>
        </p:sndAc>
      </p:transition>
    </mc:Choice>
    <mc:Fallback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2142" y="276216"/>
            <a:ext cx="5022741" cy="1200329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228600">
              <a:srgbClr val="FF33CC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E:\MOTIAR\Motiar D. Content\Class Viii\Picture\পাঠ ৪৪\robi+3G+video+c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5140" y="3048000"/>
            <a:ext cx="1606660" cy="156966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3581400" y="1485900"/>
            <a:ext cx="491646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9638" y="3048001"/>
            <a:ext cx="5249563" cy="206210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বলতাম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এখন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E:\Motiar D. Content\Class Viii\Picture\পাঠ ৫৭\hq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228" y="3151255"/>
            <a:ext cx="1367172" cy="136315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E:\MOTIAR\Motiar D. Content\Class Viii\Picture\পাঠ ২০\20110915-com-education-4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2413" y="1224106"/>
            <a:ext cx="1590331" cy="1524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785" y="1431470"/>
            <a:ext cx="1685319" cy="1317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24612" y="4964179"/>
            <a:ext cx="525780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5140" y="4964180"/>
            <a:ext cx="1606660" cy="1350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7" name="Picture 2" descr="E:\MOTIAR\D,contennt Picture 2\pig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044"/>
          <a:stretch/>
        </p:blipFill>
        <p:spPr bwMode="auto">
          <a:xfrm>
            <a:off x="1720947" y="4790182"/>
            <a:ext cx="1591734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781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9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713016"/>
            <a:ext cx="487680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ইন্টারনেটের মাধ্যমে পড়ছি।</a:t>
            </a:r>
          </a:p>
        </p:txBody>
      </p:sp>
      <p:pic>
        <p:nvPicPr>
          <p:cNvPr id="3" name="Picture 3" descr="C:\Documents and Settings\Delower\Desktop\Ten_Bangla_Tothyo Projukty\Owl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4109"/>
            <a:ext cx="1219200" cy="147192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Delower\Desktop\Ten_Bangla_Tothyo Projukty\computer_services_helpdesk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5387"/>
            <a:ext cx="1676400" cy="174629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8506" y="2209801"/>
            <a:ext cx="4502589" cy="206210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GPS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পৃথিবীর যে কোনো স্থানের অবস্থান সুনির্দিষ্টভাবে বের করছি।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Documents and Settings\Delower\Desktop\Ten_Bangla_Tothyo Projukty\GPS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362201"/>
            <a:ext cx="16764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13" t="15556" r="11313" b="11312"/>
          <a:stretch/>
        </p:blipFill>
        <p:spPr bwMode="auto">
          <a:xfrm>
            <a:off x="1905000" y="2131684"/>
            <a:ext cx="1676400" cy="1830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768506" y="4267201"/>
            <a:ext cx="4502589" cy="206210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টেলি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মেডিসিনের মাধ্যমে দূর থেকে চিকিৎসা কার্য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</a:t>
            </a:r>
            <a:r>
              <a:rPr lang="bn-BD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 পরিচালনা করছি।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9" descr="E:\Motiar improtant\Picture of D. content\চিকিৎসা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389060"/>
            <a:ext cx="1514269" cy="1630740"/>
          </a:xfrm>
          <a:prstGeom prst="rect">
            <a:avLst/>
          </a:prstGeom>
          <a:noFill/>
          <a:ln>
            <a:solidFill>
              <a:srgbClr val="0B375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D,contennt Picture 2\Telemedicine process.jpg 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1229" y="4267200"/>
            <a:ext cx="1649506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504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9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1075490"/>
            <a:ext cx="3352800" cy="14465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2971800"/>
            <a:ext cx="853440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0323" y="486609"/>
            <a:ext cx="2301239" cy="19472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267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86" y="604473"/>
            <a:ext cx="4495800" cy="132343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ক্ষেত্রে ইন্টানেট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6644" y="1676400"/>
            <a:ext cx="5252357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8" name="Picture 2" descr="E:\MOTIAR\Motiar D. Content\Class Viii\Picture\পাঠ ৪৪\432633-ibooks.gi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226674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97529" y="3494782"/>
            <a:ext cx="5241471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10" name="Picture 2" descr="E:\MOTIAR\Motiar D. Content\Class Viii\Picture\পাঠ ৫৭\adsense-on-youtube-vide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4" t="7534" r="3035" b="17316"/>
          <a:stretch/>
        </p:blipFill>
        <p:spPr bwMode="auto">
          <a:xfrm>
            <a:off x="7875694" y="3333750"/>
            <a:ext cx="2286000" cy="1487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MOTIAR\Motiar D. Content\Class Viii\Picture\পাঠ ৪৪\makeagif-youtube-to-animated-gif_0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7759" y="3578005"/>
            <a:ext cx="2271601" cy="106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86644" y="5181600"/>
            <a:ext cx="5320391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5694" y="4990362"/>
            <a:ext cx="2335106" cy="148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48990">
            <a:off x="7995555" y="5197929"/>
            <a:ext cx="810988" cy="587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610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9" name="cashreg.wav"/>
          </p:stSnd>
        </p:sndAc>
      </p:transition>
    </mc:Choice>
    <mc:Fallback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400"/>
            <a:ext cx="5181600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E:\MOTIAR\Motiar D. Content\Class Viii\Picture\পাঠ ৪৪\n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8831"/>
            <a:ext cx="1600200" cy="15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300" y="2286000"/>
            <a:ext cx="52197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E:\MOTIAR\Motiar D. Content\Class Viii\Picture\পাঠ ৪৪\x_3e51e848_zps79cc0cdd.gif~c2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5686" y="214401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9300" y="4267200"/>
            <a:ext cx="52197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প্রজন্ম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ফেসবুকে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 D. Content\Class Viii\Picture\পাঠ ২০\facebook8-620x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5665" y="3929509"/>
            <a:ext cx="2154238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917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6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559544" y="1165965"/>
            <a:ext cx="3575656" cy="100011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430089" y="3419115"/>
            <a:ext cx="13211432" cy="2684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2Left"/>
              <a:lightRig rig="threePt" dir="t"/>
            </a:scene3d>
            <a:sp3d extrusionH="381000">
              <a:bevelT w="38100" h="38100"/>
              <a:bevelB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2" algn="ctr"/>
            <a:r>
              <a:rPr lang="en-US" sz="8640" dirty="0">
                <a:solidFill>
                  <a:srgbClr val="C00000"/>
                </a:solidFill>
                <a:latin typeface="TonnySushreeMJ" pitchFamily="2" charset="0"/>
                <a:cs typeface="TonnySushreeMJ" pitchFamily="2" charset="0"/>
              </a:rPr>
              <a:t>‡</a:t>
            </a:r>
            <a:r>
              <a:rPr lang="en-US" sz="8640" dirty="0" err="1">
                <a:solidFill>
                  <a:srgbClr val="C00000"/>
                </a:solidFill>
                <a:latin typeface="TonnySushreeMJ" pitchFamily="2" charset="0"/>
                <a:cs typeface="TonnySushreeMJ" pitchFamily="2" charset="0"/>
              </a:rPr>
              <a:t>gvt</a:t>
            </a:r>
            <a:r>
              <a:rPr lang="en-US" sz="8640" dirty="0">
                <a:solidFill>
                  <a:srgbClr val="C00000"/>
                </a:solidFill>
                <a:latin typeface="TonnySushreeMJ" pitchFamily="2" charset="0"/>
                <a:cs typeface="TonnySushreeMJ" pitchFamily="2" charset="0"/>
              </a:rPr>
              <a:t> </a:t>
            </a:r>
            <a:r>
              <a:rPr lang="en-US" sz="8640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onnySushreeMJ" pitchFamily="2" charset="0"/>
                <a:cs typeface="TonnySushreeMJ" pitchFamily="2" charset="0"/>
              </a:rPr>
              <a:t>AvKZviæ¾vgvb</a:t>
            </a:r>
          </a:p>
          <a:p>
            <a:pPr marL="411480" lvl="2" algn="ctr"/>
            <a:r>
              <a:rPr lang="en-US" sz="39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onnySushreeMJ" pitchFamily="2" charset="0"/>
                <a:cs typeface="TonnySushreeMJ" pitchFamily="2" charset="0"/>
              </a:rPr>
              <a:t>mnKvix</a:t>
            </a:r>
            <a:r>
              <a:rPr lang="en-US" sz="3960" dirty="0">
                <a:solidFill>
                  <a:schemeClr val="tx1">
                    <a:lumMod val="95000"/>
                    <a:lumOff val="5000"/>
                  </a:schemeClr>
                </a:solidFill>
                <a:latin typeface="TonnySushreeMJ" pitchFamily="2" charset="0"/>
                <a:cs typeface="TonnySushreeMJ" pitchFamily="2" charset="0"/>
              </a:rPr>
              <a:t> </a:t>
            </a:r>
            <a:r>
              <a:rPr lang="en-US" sz="39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onnySushreeMJ" pitchFamily="2" charset="0"/>
                <a:cs typeface="TonnySushreeMJ" pitchFamily="2" charset="0"/>
              </a:rPr>
              <a:t>wkÿK</a:t>
            </a:r>
            <a:endParaRPr lang="en-US" sz="3960" dirty="0">
              <a:solidFill>
                <a:schemeClr val="tx1">
                  <a:lumMod val="95000"/>
                  <a:lumOff val="5000"/>
                </a:schemeClr>
              </a:solidFill>
              <a:latin typeface="TonnySushreeMJ" pitchFamily="2" charset="0"/>
              <a:cs typeface="TonnySushreeMJ" pitchFamily="2" charset="0"/>
            </a:endParaRPr>
          </a:p>
          <a:p>
            <a:pPr lvl="2" indent="411480" algn="ctr"/>
            <a:r>
              <a:rPr lang="en-US" sz="6480" dirty="0">
                <a:solidFill>
                  <a:srgbClr val="FFC000"/>
                </a:solidFill>
                <a:latin typeface="TonnySushreeMJ" pitchFamily="2" charset="0"/>
                <a:cs typeface="TonnySushreeMJ" pitchFamily="2" charset="0"/>
              </a:rPr>
              <a:t>f‚iæ½vgvix </a:t>
            </a:r>
            <a:r>
              <a:rPr lang="en-US" sz="6480" dirty="0" err="1">
                <a:solidFill>
                  <a:srgbClr val="FFC000"/>
                </a:solidFill>
                <a:latin typeface="TonnySushreeMJ" pitchFamily="2" charset="0"/>
                <a:cs typeface="TonnySushreeMJ" pitchFamily="2" charset="0"/>
              </a:rPr>
              <a:t>miKvix</a:t>
            </a:r>
            <a:r>
              <a:rPr lang="en-US" sz="6480" dirty="0">
                <a:solidFill>
                  <a:srgbClr val="FFC000"/>
                </a:solidFill>
                <a:latin typeface="TonnySushreeMJ" pitchFamily="2" charset="0"/>
                <a:cs typeface="TonnySushreeMJ" pitchFamily="2" charset="0"/>
              </a:rPr>
              <a:t> </a:t>
            </a:r>
            <a:r>
              <a:rPr lang="en-US" sz="6480" dirty="0" err="1">
                <a:solidFill>
                  <a:srgbClr val="FFC000"/>
                </a:solidFill>
                <a:latin typeface="TonnySushreeMJ" pitchFamily="2" charset="0"/>
                <a:cs typeface="TonnySushreeMJ" pitchFamily="2" charset="0"/>
              </a:rPr>
              <a:t>cvBjU</a:t>
            </a:r>
            <a:r>
              <a:rPr lang="en-US" sz="6480" dirty="0">
                <a:solidFill>
                  <a:srgbClr val="FFC000"/>
                </a:solidFill>
                <a:latin typeface="TonnySushreeMJ" pitchFamily="2" charset="0"/>
                <a:cs typeface="TonnySushreeMJ" pitchFamily="2" charset="0"/>
              </a:rPr>
              <a:t> D”P we`¨</a:t>
            </a:r>
            <a:r>
              <a:rPr lang="en-US" sz="6480" dirty="0" err="1">
                <a:solidFill>
                  <a:srgbClr val="FFC000"/>
                </a:solidFill>
                <a:latin typeface="TonnySushreeMJ" pitchFamily="2" charset="0"/>
                <a:cs typeface="TonnySushreeMJ" pitchFamily="2" charset="0"/>
              </a:rPr>
              <a:t>vjq</a:t>
            </a:r>
            <a:r>
              <a:rPr lang="en-US" sz="6480" dirty="0">
                <a:solidFill>
                  <a:srgbClr val="FFC000"/>
                </a:solidFill>
                <a:latin typeface="TonnySushreeMJ" pitchFamily="2" charset="0"/>
                <a:cs typeface="TonnySushreeMJ" pitchFamily="2" charset="0"/>
              </a:rPr>
              <a:t>|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7881" y="2372497"/>
            <a:ext cx="3290781" cy="3348681"/>
          </a:xfrm>
          <a:prstGeom prst="ellipse">
            <a:avLst/>
          </a:prstGeom>
          <a:effectLst>
            <a:outerShdw blurRad="50800" dist="38100" algn="l" rotWithShape="0">
              <a:srgbClr val="C00000">
                <a:alpha val="40000"/>
              </a:srgbClr>
            </a:outerShdw>
            <a:reflection stA="79000" endPos="67000" dist="254000" dir="5400000" sy="-100000" algn="bl" rotWithShape="0"/>
          </a:effectLst>
          <a:scene3d>
            <a:camera prst="isometricLeftDown"/>
            <a:lightRig rig="threePt" dir="t"/>
          </a:scene3d>
          <a:sp3d extrusionH="590550">
            <a:bevelT/>
            <a:bevelB w="152400" h="50800" prst="softRound"/>
          </a:sp3d>
        </p:spPr>
      </p:pic>
    </p:spTree>
    <p:extLst>
      <p:ext uri="{BB962C8B-B14F-4D97-AF65-F5344CB8AC3E}">
        <p14:creationId xmlns:p14="http://schemas.microsoft.com/office/powerpoint/2010/main" xmlns="" val="4024937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rved Up Arrow 14"/>
          <p:cNvSpPr/>
          <p:nvPr/>
        </p:nvSpPr>
        <p:spPr>
          <a:xfrm rot="5932967" flipH="1" flipV="1">
            <a:off x="5671850" y="2535498"/>
            <a:ext cx="6259160" cy="2217509"/>
          </a:xfrm>
          <a:prstGeom prst="curvedUp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rot="16429438" flipH="1" flipV="1">
            <a:off x="420709" y="2178543"/>
            <a:ext cx="6150538" cy="2567945"/>
          </a:xfrm>
          <a:prstGeom prst="curvedUp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380655" y="4761586"/>
            <a:ext cx="611945" cy="1078948"/>
            <a:chOff x="10944665" y="5065977"/>
            <a:chExt cx="815926" cy="1078948"/>
          </a:xfrm>
        </p:grpSpPr>
        <p:sp>
          <p:nvSpPr>
            <p:cNvPr id="26" name="Oval 25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no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502667" y="6293402"/>
            <a:ext cx="1489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866325" y="1764268"/>
            <a:ext cx="799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Desktop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7200" y="2438400"/>
            <a:ext cx="3733800" cy="1200329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সত্যিকারের</a:t>
            </a:r>
            <a:r>
              <a:rPr lang="en-US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</a:t>
            </a:r>
            <a:r>
              <a:rPr lang="en-US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ভূললে</a:t>
            </a:r>
            <a:r>
              <a:rPr lang="en-US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endParaRPr lang="en-US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E:\Motiar D. Content\Class Viii\Picture\পাঠ ৫৭\10277717_677595792287566_79976887287872363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1"/>
            <a:ext cx="2819400" cy="224321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Motiar D. Content\Class Viii\Picture\পাঠ ৫৭\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1" y="2743200"/>
            <a:ext cx="2461503" cy="2362200"/>
          </a:xfrm>
          <a:prstGeom prst="ellipse">
            <a:avLst/>
          </a:prstGeom>
          <a:ln w="63500" cap="rnd">
            <a:solidFill>
              <a:srgbClr val="FF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Motiar D. Content\Class Viii\Picture\পাঠ ৫৭\adolescen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19418"/>
            <a:ext cx="2310325" cy="204868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Motiar D. Content\Class Viii\Picture\পাঠ ৫৭\FEATURESHOOT_01-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1695" y="4648200"/>
            <a:ext cx="2551029" cy="2209800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2526" y="1762781"/>
            <a:ext cx="152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31911" y="4437163"/>
            <a:ext cx="1525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20312" y="3733801"/>
            <a:ext cx="191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4671" y="4776827"/>
            <a:ext cx="1525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28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8" name="cashreg.wav"/>
          </p:stSnd>
        </p:sndAc>
      </p:transition>
    </mc:Choice>
    <mc:Fallback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4" grpId="0" animBg="1"/>
      <p:bldP spid="2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13005" y="2113005"/>
            <a:ext cx="6956854" cy="2236573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Thank You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1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3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/>
          <p:cNvSpPr txBox="1">
            <a:spLocks/>
          </p:cNvSpPr>
          <p:nvPr/>
        </p:nvSpPr>
        <p:spPr>
          <a:xfrm>
            <a:off x="3142208" y="1097281"/>
            <a:ext cx="5087392" cy="394393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BD" sz="3200" b="1" dirty="0">
                <a:ln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lang="bn-BD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defRPr/>
            </a:pP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defRPr/>
            </a:pP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n/>
                <a:latin typeface="NikoshBAN" pitchFamily="2" charset="0"/>
                <a:cs typeface="NikoshBAN" pitchFamily="2" charset="0"/>
              </a:rPr>
              <a:t>পঞ্চম</a:t>
            </a:r>
            <a:endParaRPr lang="en-US" sz="24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defRPr/>
            </a:pP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৪৪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38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3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638800" y="3043239"/>
          <a:ext cx="914400" cy="771525"/>
        </p:xfrm>
        <a:graphic>
          <a:graphicData uri="http://schemas.openxmlformats.org/presentationml/2006/ole">
            <p:oleObj spid="_x0000_s1044" name="Packager Shell Object" showAsIcon="1" r:id="rId5" imgW="914400" imgH="771525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762000"/>
            <a:ext cx="8229600" cy="175432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4948535"/>
            <a:ext cx="3962400" cy="175432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5021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6" name="cashreg.wav"/>
          </p:stSnd>
        </p:sndAc>
      </p:transition>
    </mc:Choice>
    <mc:Fallback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1905000" y="1295400"/>
            <a:ext cx="8534400" cy="1905000"/>
          </a:xfrm>
          <a:prstGeom prst="leftRightArrow">
            <a:avLst>
              <a:gd name="adj1" fmla="val 39554"/>
              <a:gd name="adj2" fmla="val 25143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7" name="Picture 3" descr="E:\MOTIAR\Motiar D. Content\Class Viii\Picture\পাঠ ৫৭\leprechaun_surfing_internet_hg_wht_2758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5564" y="2590800"/>
            <a:ext cx="595463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07" y="833735"/>
            <a:ext cx="119939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93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599" y="457201"/>
            <a:ext cx="3737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00" b="1" u="sng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057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8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2800" dirty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048000"/>
            <a:ext cx="85344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কর্মক্ষে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ত্রে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;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বিনোদনে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ভূমিকা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47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3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riped Right Arrow 18"/>
          <p:cNvSpPr/>
          <p:nvPr/>
        </p:nvSpPr>
        <p:spPr>
          <a:xfrm>
            <a:off x="3581400" y="2696887"/>
            <a:ext cx="5152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>
            <a:off x="6005004" y="2651310"/>
            <a:ext cx="548196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riped Right Arrow 31"/>
          <p:cNvSpPr/>
          <p:nvPr/>
        </p:nvSpPr>
        <p:spPr>
          <a:xfrm>
            <a:off x="8552552" y="2590801"/>
            <a:ext cx="5152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" descr="E:\MOTIAR\Motiar D. Content\Class Viii\Picture\পাঠ ৪৪\1.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325" y="1828801"/>
            <a:ext cx="1828800" cy="23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675325" y="4462799"/>
            <a:ext cx="1828801" cy="584775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Desktop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267200" y="4455019"/>
            <a:ext cx="1737804" cy="584775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Laptop</a:t>
            </a:r>
            <a:endParaRPr lang="en-US" sz="32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6" name="Picture 4" descr="E:\MOTIAR\Motiar D. Content\Class Viii\Picture\পাঠ ৪৪\hp-pavilion-15-b001tu-laptop-core-i5-4gb-750gb-windows-8-sparkling-black-with-laptop-ba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1" y="1828801"/>
            <a:ext cx="1763639" cy="23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056054" y="4478039"/>
            <a:ext cx="1325946" cy="64633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828800"/>
            <a:ext cx="1295400" cy="238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9067800" y="4419600"/>
            <a:ext cx="1371600" cy="1077218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</a:t>
            </a:r>
          </a:p>
          <a:p>
            <a:r>
              <a:rPr lang="en-US" sz="32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Phone</a:t>
            </a:r>
          </a:p>
        </p:txBody>
      </p:sp>
      <p:pic>
        <p:nvPicPr>
          <p:cNvPr id="2050" name="Picture 2" descr="E:\MOTIAR\Motiar D. Content\Class Viii\Picture\পাঠ ৪৪\ind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8992" y="1828801"/>
            <a:ext cx="1773008" cy="23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525959"/>
            <a:ext cx="7543800" cy="144655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ক্রমধারা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7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8" name="cashreg.wav"/>
          </p:stSnd>
        </p:sndAc>
      </p:transition>
    </mc:Choice>
    <mc:Fallback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E:\MOTIAR\Motiar D. Content\Class Viii\Picture\পাঠ ৪৪\m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9527"/>
            <a:ext cx="1981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MOTIAR\Motiar D. Content\Class Viii\Picture\পাঠ ৪৪\m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9527"/>
            <a:ext cx="1981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MOTIAR\Motiar D. Content\Class Viii\Picture\পাঠ ৪৪\m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52600"/>
            <a:ext cx="2286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5334000"/>
            <a:ext cx="1981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33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5490/-</a:t>
            </a:r>
            <a:endParaRPr lang="en-US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33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320145"/>
            <a:ext cx="1981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4050/-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3400" y="5320145"/>
            <a:ext cx="19812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5590/-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9127" y="762000"/>
            <a:ext cx="7543800" cy="1077218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র্ট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কিনতে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53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7" name="cashreg.wav"/>
          </p:stSnd>
        </p:sndAc>
      </p:transition>
    </mc:Choice>
    <mc:Fallback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MOTIAR\Motiar D. Content\Class Viii\Picture\পাঠ ৪৪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85554"/>
            <a:ext cx="3733800" cy="37338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581562"/>
            <a:ext cx="8001000" cy="255454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পকেটে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হূর্তে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E:\MOTIAR\Motiar D. Content\Class Viii\Picture\পাঠ ৪৪\wifi-hotsp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85555"/>
            <a:ext cx="3810000" cy="3733799"/>
          </a:xfrm>
          <a:prstGeom prst="ellipse">
            <a:avLst/>
          </a:prstGeom>
          <a:ln w="6350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074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  <p:sndAc>
          <p:stSnd>
            <p:snd r:embed="rId5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373</Words>
  <Application>Microsoft Office PowerPoint</Application>
  <PresentationFormat>Custom</PresentationFormat>
  <Paragraphs>74</Paragraphs>
  <Slides>21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Facet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MC_ICT_C8_Chap_5_L-44_uses internet in our deaily life_Aktaruzzaman</dc:title>
  <dc:subject>MC_ICT_C8_Chap_5_L-44_uses internet in our deaily life_Aktaruzzaman</dc:subject>
  <dc:creator>Md. Aktaruzzaman</dc:creator>
  <cp:keywords>MC_ICT_C8_Chap_5_L-44_uses internet in our deaily life_Aktaruzzaman</cp:keywords>
  <cp:lastModifiedBy>pc</cp:lastModifiedBy>
  <cp:revision>20</cp:revision>
  <dcterms:created xsi:type="dcterms:W3CDTF">2022-11-11T21:07:17Z</dcterms:created>
  <dcterms:modified xsi:type="dcterms:W3CDTF">2022-12-05T00:47:23Z</dcterms:modified>
  <cp:category>I.C.T</cp:category>
</cp:coreProperties>
</file>