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9"/>
  </p:notesMasterIdLst>
  <p:sldIdLst>
    <p:sldId id="275" r:id="rId2"/>
    <p:sldId id="27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4731D-61F2-48AB-93F9-B7480A9BB370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FCA4A-6AA4-4689-B07F-C645263D8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15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26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98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177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93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19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9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576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545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456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575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6FDCB4-EC9B-478F-93E2-1BFBD9D6E3F2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F322DB6-CB7B-4515-8B96-2333BFCA5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463040"/>
            <a:ext cx="10988040" cy="3825240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  <a:sp3d extrusionH="469900">
              <a:bevelT w="38100" h="38100"/>
              <a:bevelB w="38100" h="38100"/>
            </a:sp3d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50800" dist="152400" dir="3000000" algn="ctr" rotWithShape="0">
                    <a:schemeClr val="tx2">
                      <a:lumMod val="75000"/>
                    </a:schemeClr>
                  </a:outerShdw>
                </a:effectLst>
              </a:rPr>
              <a:t>KNOWLEDGE IS 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50800" dist="152400" dir="3000000" algn="ctr" rotWithShape="0">
                    <a:schemeClr val="tx2">
                      <a:lumMod val="75000"/>
                    </a:schemeClr>
                  </a:outerShdw>
                </a:effectLst>
              </a:rPr>
              <a:t>EXCELLENT POWER</a:t>
            </a:r>
            <a:endParaRPr lang="en-US" sz="7200" dirty="0">
              <a:solidFill>
                <a:schemeClr val="tx1"/>
              </a:solidFill>
              <a:effectLst>
                <a:outerShdw blurRad="50800" dist="152400" dir="3000000" algn="ctr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973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33" r="4667"/>
          <a:stretch/>
        </p:blipFill>
        <p:spPr>
          <a:xfrm>
            <a:off x="1981200" y="1447800"/>
            <a:ext cx="4495800" cy="304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6920" y="455526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ছবিটিতে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4461333"/>
            <a:ext cx="341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স্টার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6921" y="5522098"/>
            <a:ext cx="7802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স্টার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নেটওয়ার্কে</a:t>
            </a:r>
            <a:r>
              <a:rPr lang="en-US" sz="3200" dirty="0"/>
              <a:t> </a:t>
            </a:r>
            <a:r>
              <a:rPr lang="en-US" sz="3200" dirty="0" err="1"/>
              <a:t>প্রত্যেকটা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একটা</a:t>
            </a:r>
            <a:r>
              <a:rPr lang="en-US" sz="3200" dirty="0"/>
              <a:t> </a:t>
            </a:r>
            <a:r>
              <a:rPr lang="en-US" sz="3200" dirty="0" err="1"/>
              <a:t>কেন্দ্রীয়</a:t>
            </a:r>
            <a:r>
              <a:rPr lang="en-US" sz="3200" dirty="0"/>
              <a:t> </a:t>
            </a:r>
            <a:r>
              <a:rPr lang="en-US" sz="3200" dirty="0" err="1"/>
              <a:t>হাবের</a:t>
            </a:r>
            <a:r>
              <a:rPr lang="en-US" sz="3200" dirty="0"/>
              <a:t> (hub)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যুক্ত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endParaRPr lang="en-US" sz="3200" dirty="0"/>
          </a:p>
        </p:txBody>
      </p:sp>
      <p:pic>
        <p:nvPicPr>
          <p:cNvPr id="11" name="Picture 2" descr="https://mplsnet.files.wordpress.com/2014/06/star-topolog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79" y="1447800"/>
            <a:ext cx="3619500" cy="3013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5199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52600"/>
            <a:ext cx="3352800" cy="2514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42" y="1752601"/>
            <a:ext cx="4225832" cy="2805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6920" y="455526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ছবিটিতে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শিক্ষক্ষার্থী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বসার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4461333"/>
            <a:ext cx="341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ট্রি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5297" y="5605096"/>
            <a:ext cx="7162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ট্রি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অনেকগুলো</a:t>
            </a:r>
            <a:r>
              <a:rPr lang="en-US" sz="3200" dirty="0"/>
              <a:t> </a:t>
            </a:r>
            <a:r>
              <a:rPr lang="en-US" sz="3200" dirty="0" err="1"/>
              <a:t>স্টার</a:t>
            </a:r>
            <a:r>
              <a:rPr lang="en-US" sz="3200" dirty="0"/>
              <a:t> </a:t>
            </a:r>
            <a:r>
              <a:rPr lang="en-US" sz="3200" dirty="0" err="1"/>
              <a:t>টপোলজিকে</a:t>
            </a:r>
            <a:r>
              <a:rPr lang="en-US" sz="3200" dirty="0"/>
              <a:t> </a:t>
            </a:r>
            <a:r>
              <a:rPr lang="en-US" sz="3200" dirty="0" err="1"/>
              <a:t>একত্র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হয়েছে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665642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580328" cy="304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1"/>
            <a:ext cx="3444130" cy="3013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6920" y="455526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এলোমেলোভাবে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বসার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4461333"/>
            <a:ext cx="341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মেশ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3549" y="5598299"/>
            <a:ext cx="795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মেশ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টপোলজিতে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কম্পিউটারগুলো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একটা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আরেকটার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একাধিক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পথে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থাকে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42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790" y="4724400"/>
            <a:ext cx="7000407" cy="6096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সবাই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12/30/2022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91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40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07" y="2696981"/>
            <a:ext cx="1575773" cy="1404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979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2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92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92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92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192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92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7467600" cy="16764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সবচেয়ে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3678486"/>
            <a:ext cx="7999306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>
                <a:solidFill>
                  <a:srgbClr val="002060"/>
                </a:solidFill>
              </a:rPr>
              <a:t>একটি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হাবের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সাথে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সকল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কম্পিউটারের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সংযুক্তিকে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বলে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45720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/>
              <a:t>ক) </a:t>
            </a:r>
            <a:r>
              <a:rPr lang="en-US" dirty="0" err="1"/>
              <a:t>রিং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45720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/>
              <a:t>খ) </a:t>
            </a:r>
            <a:r>
              <a:rPr lang="en-US" dirty="0" err="1"/>
              <a:t>বাস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52578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/>
              <a:t>গ) </a:t>
            </a:r>
            <a:r>
              <a:rPr lang="en-US" dirty="0" err="1"/>
              <a:t>স্টার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52578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/>
              <a:t>ঘ) </a:t>
            </a:r>
            <a:r>
              <a:rPr lang="en-US" dirty="0" err="1"/>
              <a:t>ট্রি</a:t>
            </a:r>
            <a:endParaRPr lang="en-US" dirty="0"/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4240890" y="453390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Quad Arrow 12"/>
          <p:cNvSpPr/>
          <p:nvPr/>
        </p:nvSpPr>
        <p:spPr bwMode="auto">
          <a:xfrm rot="18857328">
            <a:off x="8362867" y="453390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8362866" y="5219701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4581952" y="4951656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065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6504" y="1073599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/>
              <a:t>প্রশ্নোত্তর</a:t>
            </a:r>
            <a:r>
              <a:rPr lang="en-US" dirty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73" y="2362200"/>
            <a:ext cx="2580665" cy="2271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0289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4572000"/>
            <a:ext cx="7315200" cy="533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n-BD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 বলতে ক</a:t>
            </a:r>
            <a:r>
              <a:rPr lang="en-US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বুঝ? বিভিন্ন প্রকার টপোলজির বর্ণনা দাও।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1"/>
            <a:ext cx="3211668" cy="2158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8934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221442" y="1143000"/>
            <a:ext cx="9052560" cy="44958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7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শুভেচ্ছা</a:t>
            </a:r>
            <a:endParaRPr lang="en-US" sz="7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871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365"/>
            <a:ext cx="7771151" cy="5266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51" y="1591365"/>
            <a:ext cx="4239217" cy="5251883"/>
          </a:xfrm>
          <a:prstGeom prst="rect">
            <a:avLst/>
          </a:prstGeom>
        </p:spPr>
      </p:pic>
      <p:sp>
        <p:nvSpPr>
          <p:cNvPr id="4" name="Diagonal Stripe 3"/>
          <p:cNvSpPr/>
          <p:nvPr/>
        </p:nvSpPr>
        <p:spPr>
          <a:xfrm rot="154873">
            <a:off x="2760874" y="489074"/>
            <a:ext cx="5785389" cy="1202673"/>
          </a:xfrm>
          <a:prstGeom prst="diagStri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ArhialkhanMJ" panose="000004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Vladimir Script" panose="03050402040407070305" pitchFamily="66" charset="0"/>
                <a:cs typeface="ArhialkhanMJ" panose="000004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ArhialkhanMJ" panose="000004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Vladimir Script" panose="03050402040407070305" pitchFamily="66" charset="0"/>
              <a:cs typeface="ArhialkhanMJ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54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7172" y="852616"/>
            <a:ext cx="5612027" cy="5181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50800" dir="5400000" algn="ctr" rotWithShape="0">
                  <a:srgbClr val="000000">
                    <a:alpha val="62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endParaRPr lang="en-US" sz="3600" kern="1200" dirty="0" smtClean="0">
              <a:solidFill>
                <a:schemeClr val="accent2"/>
              </a:solidFill>
              <a:effectLst>
                <a:outerShdw blurRad="50800" dist="50800" dir="5400000" algn="ctr" rotWithShape="0">
                  <a:srgbClr val="000000">
                    <a:alpha val="62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kern="12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 </a:t>
            </a:r>
            <a:r>
              <a:rPr lang="bn-BD" sz="3600" kern="12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sz="3600" kern="1200" dirty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62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 অ</a:t>
            </a:r>
            <a:r>
              <a:rPr lang="bn-BD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ষ্টম </a:t>
            </a:r>
            <a:endParaRPr lang="en-US" sz="3600" dirty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62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 </a:t>
            </a:r>
            <a:r>
              <a:rPr lang="bn-BD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দ্বিতীয়</a:t>
            </a:r>
            <a:endParaRPr lang="en-US" sz="3600" dirty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62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 err="1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 ৯</a:t>
            </a:r>
            <a:endParaRPr lang="bn-BD" sz="3600" dirty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62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12/30/2022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858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A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নিজ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আসনে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বসে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থেকেই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কতভাবে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B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কলম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পৌছাতে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1"/>
            <a:ext cx="635274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3276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124200" y="4290310"/>
            <a:ext cx="762000" cy="914400"/>
          </a:xfrm>
          <a:prstGeom prst="rightArrow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6400800" y="2819400"/>
            <a:ext cx="685800" cy="609600"/>
          </a:xfrm>
          <a:prstGeom prst="downArrow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pic>
        <p:nvPicPr>
          <p:cNvPr id="10" name="Picture 4" descr="http://www.themoxbox.com/images/p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24250"/>
            <a:ext cx="993774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0114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আজকের আলোচ্য বিষয়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014537" y="1752600"/>
            <a:ext cx="8305800" cy="914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66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6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100" name="Picture 6" descr="server_cli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00401"/>
            <a:ext cx="3804503" cy="262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4294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শিখণফল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3048000"/>
            <a:ext cx="6553200" cy="1905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endParaRPr lang="bn-BD" dirty="0">
              <a:latin typeface="Nikosh" pitchFamily="2" charset="0"/>
              <a:cs typeface="Nikosh" pitchFamily="2" charset="0"/>
            </a:endParaRPr>
          </a:p>
          <a:p>
            <a:pPr eaLnBrk="1" hangingPunct="1"/>
            <a:r>
              <a:rPr lang="en-US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bn-BD" dirty="0">
                <a:latin typeface="Nikosh" pitchFamily="2" charset="0"/>
                <a:cs typeface="Nikosh" pitchFamily="2" charset="0"/>
              </a:rPr>
              <a:t> করতে পারবে।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38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3270730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98474" y="1219201"/>
            <a:ext cx="7431327" cy="4212697"/>
            <a:chOff x="874473" y="1219200"/>
            <a:chExt cx="7431327" cy="42126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576" r="21515"/>
            <a:stretch/>
          </p:blipFill>
          <p:spPr>
            <a:xfrm>
              <a:off x="4913073" y="1239982"/>
              <a:ext cx="3392727" cy="41919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424" r="20303"/>
            <a:stretch/>
          </p:blipFill>
          <p:spPr>
            <a:xfrm>
              <a:off x="874473" y="1219200"/>
              <a:ext cx="3429000" cy="41148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788920" y="5584298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dirty="0">
                <a:latin typeface="Nikosh" pitchFamily="2" charset="0"/>
                <a:cs typeface="Nikosh" pitchFamily="2" charset="0"/>
              </a:rPr>
              <a:t>এক কম্পিউটাররের সাথে অন্য কম্পিউটারের যোগাযোগ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র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তাই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পদ্ধতি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0724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21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990600"/>
            <a:ext cx="4038600" cy="34537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4495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ছবিটি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ক্লাসরুমের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বল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4738" y="4495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বাস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1" y="5195162"/>
            <a:ext cx="81082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বাস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একটা</a:t>
            </a:r>
            <a:r>
              <a:rPr lang="en-US" sz="3200" dirty="0"/>
              <a:t> </a:t>
            </a:r>
            <a:r>
              <a:rPr lang="en-US" sz="3200" dirty="0" err="1"/>
              <a:t>মূল</a:t>
            </a:r>
            <a:r>
              <a:rPr lang="en-US" sz="3200" dirty="0"/>
              <a:t> </a:t>
            </a:r>
            <a:r>
              <a:rPr lang="en-US" sz="3200" dirty="0" err="1"/>
              <a:t>ব্যাকবোন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মূল</a:t>
            </a:r>
            <a:r>
              <a:rPr lang="en-US" sz="3200" dirty="0"/>
              <a:t> </a:t>
            </a:r>
            <a:r>
              <a:rPr lang="en-US" sz="3200" dirty="0" err="1"/>
              <a:t>লাইনের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সবগুলো</a:t>
            </a:r>
            <a:r>
              <a:rPr lang="en-US" sz="3200" dirty="0"/>
              <a:t> </a:t>
            </a:r>
            <a:r>
              <a:rPr lang="en-US" sz="3200" dirty="0" err="1"/>
              <a:t>কম্পিউটারকে</a:t>
            </a:r>
            <a:r>
              <a:rPr lang="en-US" sz="3200" dirty="0"/>
              <a:t> </a:t>
            </a:r>
            <a:r>
              <a:rPr lang="en-US" sz="3200" dirty="0" err="1"/>
              <a:t>জুড়ে</a:t>
            </a:r>
            <a:r>
              <a:rPr lang="en-US" sz="3200" dirty="0"/>
              <a:t> </a:t>
            </a:r>
            <a:r>
              <a:rPr lang="en-US" sz="3200" dirty="0" err="1"/>
              <a:t>দেয়া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, </a:t>
            </a:r>
            <a:r>
              <a:rPr lang="en-US" sz="3200" dirty="0" err="1"/>
              <a:t>ফলে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তথ্য</a:t>
            </a:r>
            <a:r>
              <a:rPr lang="en-US" sz="3200" dirty="0"/>
              <a:t> </a:t>
            </a:r>
            <a:r>
              <a:rPr lang="en-US" sz="3200" dirty="0" err="1"/>
              <a:t>দিলে</a:t>
            </a:r>
            <a:r>
              <a:rPr lang="en-US" sz="3200" dirty="0"/>
              <a:t> </a:t>
            </a:r>
            <a:r>
              <a:rPr lang="en-US" sz="3200" dirty="0" err="1"/>
              <a:t>তা</a:t>
            </a:r>
            <a:r>
              <a:rPr lang="en-US" sz="3200" dirty="0"/>
              <a:t> </a:t>
            </a:r>
            <a:r>
              <a:rPr lang="en-US" sz="3200" dirty="0" err="1"/>
              <a:t>সকল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পায়</a:t>
            </a:r>
            <a:r>
              <a:rPr lang="en-US" sz="3200" dirty="0"/>
              <a:t>।</a:t>
            </a:r>
          </a:p>
        </p:txBody>
      </p:sp>
      <p:pic>
        <p:nvPicPr>
          <p:cNvPr id="11" name="Picture 2" descr="http://www4.ncsu.edu/%7Echou/course/Diagrams/busmai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0600"/>
            <a:ext cx="3657600" cy="3453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9005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28" r="15695"/>
          <a:stretch/>
        </p:blipFill>
        <p:spPr>
          <a:xfrm>
            <a:off x="1792224" y="1219200"/>
            <a:ext cx="4778140" cy="3124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6920" y="4361367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ছবিটিতে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বসে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থাকার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2280" y="4503712"/>
            <a:ext cx="341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রিং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3549" y="5522098"/>
            <a:ext cx="7952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রিং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প্রত্যেকটা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অন্য</a:t>
            </a:r>
            <a:r>
              <a:rPr lang="en-US" sz="3200" dirty="0"/>
              <a:t> </a:t>
            </a:r>
            <a:r>
              <a:rPr lang="en-US" sz="3200" dirty="0" err="1"/>
              <a:t>দু’টো</a:t>
            </a:r>
            <a:r>
              <a:rPr lang="en-US" sz="3200" dirty="0"/>
              <a:t> </a:t>
            </a:r>
            <a:r>
              <a:rPr lang="en-US" sz="3200" dirty="0" err="1"/>
              <a:t>কম্পিউটারের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যুক্ত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60" y="1219200"/>
            <a:ext cx="3423441" cy="3142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0810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1685</TotalTime>
  <Words>325</Words>
  <Application>Microsoft Office PowerPoint</Application>
  <PresentationFormat>Custom</PresentationFormat>
  <Paragraphs>94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</vt:lpstr>
      <vt:lpstr>Slide 1</vt:lpstr>
      <vt:lpstr>Slide 2</vt:lpstr>
      <vt:lpstr>Slide 3</vt:lpstr>
      <vt:lpstr>শিক্ষার্থী A নিজ আসনে বসে থেকেই কতভাবে B এর নিকট একটি কলম পৌছাতে পারে?</vt:lpstr>
      <vt:lpstr>আজকের আলোচ্য বিষয় …</vt:lpstr>
      <vt:lpstr>শিখণফল</vt:lpstr>
      <vt:lpstr>এক জেলার সাথে অন্য জেলার যোগাযোগ পদ্ধতি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দলীয় কাজ</vt:lpstr>
      <vt:lpstr>মূল্যায়ন</vt:lpstr>
      <vt:lpstr>Slide 15</vt:lpstr>
      <vt:lpstr>বাড়ীর কাজ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MC_ICT_C8_Chap_2_L_9_Topology- By- Md. Aktaruzzaman.</dc:title>
  <dc:subject>MC_ICT_C8_Chap_2_L_9_Topology- By- Md. Aktaruzzaman.</dc:subject>
  <dc:creator>Md. Aktaruzzaman</dc:creator>
  <cp:keywords>MC_ICT_C8_Chap_2_L_9_Topology- By- Md. Aktaruzzaman.</cp:keywords>
  <cp:lastModifiedBy>pc</cp:lastModifiedBy>
  <cp:revision>66</cp:revision>
  <dcterms:created xsi:type="dcterms:W3CDTF">2022-11-07T23:35:52Z</dcterms:created>
  <dcterms:modified xsi:type="dcterms:W3CDTF">2022-12-31T03:56:08Z</dcterms:modified>
  <cp:category>I.C.T</cp:category>
</cp:coreProperties>
</file>