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30" r:id="rId3"/>
    <p:sldId id="259" r:id="rId4"/>
    <p:sldId id="335" r:id="rId5"/>
    <p:sldId id="334" r:id="rId6"/>
    <p:sldId id="340" r:id="rId7"/>
    <p:sldId id="329" r:id="rId8"/>
    <p:sldId id="260" r:id="rId9"/>
    <p:sldId id="261" r:id="rId10"/>
    <p:sldId id="302" r:id="rId11"/>
    <p:sldId id="304" r:id="rId12"/>
    <p:sldId id="332" r:id="rId13"/>
    <p:sldId id="333" r:id="rId14"/>
    <p:sldId id="339" r:id="rId15"/>
    <p:sldId id="341" r:id="rId16"/>
    <p:sldId id="342" r:id="rId17"/>
    <p:sldId id="343" r:id="rId18"/>
    <p:sldId id="344" r:id="rId19"/>
    <p:sldId id="346" r:id="rId20"/>
    <p:sldId id="345" r:id="rId21"/>
    <p:sldId id="313" r:id="rId22"/>
    <p:sldId id="265" r:id="rId23"/>
    <p:sldId id="266" r:id="rId24"/>
    <p:sldId id="331" r:id="rId25"/>
    <p:sldId id="267" r:id="rId26"/>
    <p:sldId id="294" r:id="rId27"/>
    <p:sldId id="321" r:id="rId28"/>
    <p:sldId id="274" r:id="rId29"/>
    <p:sldId id="275" r:id="rId30"/>
    <p:sldId id="282" r:id="rId3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d.Hafizur Rahman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CDC"/>
    <a:srgbClr val="7031A0"/>
    <a:srgbClr val="2868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EA61B84-B23C-0089-76E2-39CFF52624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79B0AD-DEA2-7CD2-F847-AA5CD66421A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E2B1EE-E12B-43BB-8AE8-79566125237F}" type="datetimeFigureOut">
              <a:rPr lang="en-US"/>
              <a:pPr>
                <a:defRPr/>
              </a:pPr>
              <a:t>1/7/2023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E36BD74-72C6-E16C-DCAC-7E66171158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535E4C1-8491-5815-23EC-074F10237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10F6D-ED66-4318-57E6-5DD6396CBE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350DB-0447-BD55-D66D-28FF378481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337818-1524-45E0-901D-B1F6C861B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93C725E8-DCE0-2777-BDF2-C7E2F7FF43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A89B5559-2032-18BF-83C5-0116F887A4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932447F8-14BB-C664-7683-ACDF2AF0B7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588D19-0B03-4480-9B31-71453F5ACE7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06662551-CF48-CE69-C76A-ADB34F9DE3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5D7CDD52-0143-59CE-EEF9-D87B3C6263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902E556D-71D5-9F12-C642-6A473DF9BC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14414D-B5EA-4B78-935B-C5A0ABCB670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C546E263-65B6-B5D1-3EDD-B475639F19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2D4093D1-629C-057A-49B2-7A6ED0EF6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BD021181-E0DE-5756-2C80-A45E7D861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84E5F9-0FAD-4FEF-A34D-A08073672F9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CF5D0E6B-F592-79C7-F3BF-38CF82F386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5641D67-3901-3AEF-C13E-DC0AF12AAE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917A7765-BBD8-9261-791E-1290D6A604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7BF183-9CA2-4226-B351-21FF648D5CC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3AF62866-89BB-AD91-6B55-1DD7D51014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85AFE5A2-B76B-AA39-5E4A-354B7532B8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6EA29B27-7E30-9E94-D43E-229A4E5735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DE1DCA-4A85-42BB-9EFE-4B05C2A4BF7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1F8FAAB0-1F06-55AD-67EE-4AE0A170C3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E882040C-6866-8A18-76DF-1315B8E35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B5306972-0866-9623-18E8-787E1F8E61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24D56C-024E-42C3-BBD7-1D72C78E644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5237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>
            <a:extLst>
              <a:ext uri="{FF2B5EF4-FFF2-40B4-BE49-F238E27FC236}">
                <a16:creationId xmlns:a16="http://schemas.microsoft.com/office/drawing/2014/main" id="{33EC2404-1018-FD5E-D8EE-BDD8D8EC70F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" y="6276975"/>
            <a:ext cx="11971338" cy="450850"/>
            <a:chOff x="126606" y="6277447"/>
            <a:chExt cx="11915340" cy="449823"/>
          </a:xfrm>
        </p:grpSpPr>
        <p:pic>
          <p:nvPicPr>
            <p:cNvPr id="1034" name="Picture 9">
              <a:extLst>
                <a:ext uri="{FF2B5EF4-FFF2-40B4-BE49-F238E27FC236}">
                  <a16:creationId xmlns:a16="http://schemas.microsoft.com/office/drawing/2014/main" id="{D01FBF5F-0D11-9B62-4D17-A85BD64BC50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697"/>
            <a:stretch>
              <a:fillRect/>
            </a:stretch>
          </p:blipFill>
          <p:spPr bwMode="auto">
            <a:xfrm>
              <a:off x="126606" y="6277448"/>
              <a:ext cx="3236846" cy="442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>
              <a:extLst>
                <a:ext uri="{FF2B5EF4-FFF2-40B4-BE49-F238E27FC236}">
                  <a16:creationId xmlns:a16="http://schemas.microsoft.com/office/drawing/2014/main" id="{3EFD942E-13D0-DD97-5D86-42B1DB2667C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697"/>
            <a:stretch>
              <a:fillRect/>
            </a:stretch>
          </p:blipFill>
          <p:spPr bwMode="auto">
            <a:xfrm>
              <a:off x="2401777" y="6284537"/>
              <a:ext cx="3236846" cy="442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A119F966-BE1C-7AB3-6649-E3B010B2FC5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697"/>
            <a:stretch>
              <a:fillRect/>
            </a:stretch>
          </p:blipFill>
          <p:spPr bwMode="auto">
            <a:xfrm>
              <a:off x="5568255" y="6277447"/>
              <a:ext cx="3236846" cy="442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>
              <a:extLst>
                <a:ext uri="{FF2B5EF4-FFF2-40B4-BE49-F238E27FC236}">
                  <a16:creationId xmlns:a16="http://schemas.microsoft.com/office/drawing/2014/main" id="{8304E7A4-AB71-28B9-807F-6A502546B50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697"/>
            <a:stretch>
              <a:fillRect/>
            </a:stretch>
          </p:blipFill>
          <p:spPr bwMode="auto">
            <a:xfrm>
              <a:off x="8805100" y="6284425"/>
              <a:ext cx="3236846" cy="442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Frame 6">
            <a:extLst>
              <a:ext uri="{FF2B5EF4-FFF2-40B4-BE49-F238E27FC236}">
                <a16:creationId xmlns:a16="http://schemas.microsoft.com/office/drawing/2014/main" id="{E5CDB513-6108-7CAE-466C-E30E15CAAF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013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4A892990-864F-EB10-A46B-DAD379E4EF92}"/>
              </a:ext>
            </a:extLst>
          </p:cNvPr>
          <p:cNvSpPr/>
          <p:nvPr userDrawn="1"/>
        </p:nvSpPr>
        <p:spPr>
          <a:xfrm>
            <a:off x="70334" y="64480"/>
            <a:ext cx="12048978" cy="6724939"/>
          </a:xfrm>
          <a:prstGeom prst="frame">
            <a:avLst>
              <a:gd name="adj1" fmla="val 1013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33" name="TextBox 16">
            <a:extLst>
              <a:ext uri="{FF2B5EF4-FFF2-40B4-BE49-F238E27FC236}">
                <a16:creationId xmlns:a16="http://schemas.microsoft.com/office/drawing/2014/main" id="{1A2F194A-E849-584E-FEA3-EF97442D3F4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2013" y="6443663"/>
            <a:ext cx="2109787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i="1">
                <a:latin typeface="Century Gothic" panose="020B0502020202020204" pitchFamily="34" charset="0"/>
              </a:rPr>
              <a:t>Hafizur Rahman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le® - Star® Roses and Plants">
            <a:extLst>
              <a:ext uri="{FF2B5EF4-FFF2-40B4-BE49-F238E27FC236}">
                <a16:creationId xmlns:a16="http://schemas.microsoft.com/office/drawing/2014/main" id="{AF03524D-427E-2B01-34DE-D305072A3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7512" y="305628"/>
            <a:ext cx="8816975" cy="6056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314BD4-6FA2-3E42-B051-55D30DB66AF5}"/>
              </a:ext>
            </a:extLst>
          </p:cNvPr>
          <p:cNvSpPr/>
          <p:nvPr/>
        </p:nvSpPr>
        <p:spPr>
          <a:xfrm>
            <a:off x="461963" y="496888"/>
            <a:ext cx="11268075" cy="706437"/>
          </a:xfrm>
          <a:prstGeom prst="rect">
            <a:avLst/>
          </a:prstGeom>
          <a:noFill/>
          <a:ln w="15875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WELCOME TO MY MULTIMEDIA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CF13EF-473E-94C4-32E0-69D7BB18C863}"/>
              </a:ext>
            </a:extLst>
          </p:cNvPr>
          <p:cNvSpPr txBox="1"/>
          <p:nvPr/>
        </p:nvSpPr>
        <p:spPr>
          <a:xfrm>
            <a:off x="1039528" y="435355"/>
            <a:ext cx="3423983" cy="715089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</a:rPr>
              <a:t> </a:t>
            </a:r>
            <a:r>
              <a:rPr lang="en-US" sz="3600" b="1" dirty="0">
                <a:solidFill>
                  <a:sysClr val="windowText" lastClr="000000"/>
                </a:solidFill>
                <a:latin typeface="+mj-lt"/>
              </a:rPr>
              <a:t> Fast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748851-4F3B-DDA5-D195-D5B7B6F577E3}"/>
              </a:ext>
            </a:extLst>
          </p:cNvPr>
          <p:cNvSpPr txBox="1"/>
          <p:nvPr/>
        </p:nvSpPr>
        <p:spPr>
          <a:xfrm>
            <a:off x="337553" y="1891883"/>
            <a:ext cx="4807884" cy="583942"/>
          </a:xfrm>
          <a:prstGeom prst="roundRect">
            <a:avLst>
              <a:gd name="adj" fmla="val 1822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ysClr val="windowText" lastClr="000000"/>
                </a:solidFill>
                <a:latin typeface="+mj-lt"/>
              </a:rPr>
              <a:t>Quick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AD67B5-C846-EBE4-2D27-1DF0289FFB80}"/>
              </a:ext>
            </a:extLst>
          </p:cNvPr>
          <p:cNvSpPr txBox="1"/>
          <p:nvPr/>
        </p:nvSpPr>
        <p:spPr>
          <a:xfrm>
            <a:off x="1039528" y="3904208"/>
            <a:ext cx="3078624" cy="908864"/>
          </a:xfrm>
          <a:prstGeom prst="roundRect">
            <a:avLst>
              <a:gd name="adj" fmla="val 50000"/>
            </a:avLst>
          </a:prstGeom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:a16="http://schemas.microsoft.com/office/drawing/2014/main" id="{9AEA1C46-6D10-003F-4508-EFF1C434F8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20687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:a16="http://schemas.microsoft.com/office/drawing/2014/main" id="{05BB1068-5FEC-ED91-DF23-4D5A4E52CC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35927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1">
            <a:extLst>
              <a:ext uri="{FF2B5EF4-FFF2-40B4-BE49-F238E27FC236}">
                <a16:creationId xmlns:a16="http://schemas.microsoft.com/office/drawing/2014/main" id="{ED7964F3-AEC3-B349-CFC0-90884259DF49}"/>
              </a:ext>
            </a:extLst>
          </p:cNvPr>
          <p:cNvSpPr/>
          <p:nvPr/>
        </p:nvSpPr>
        <p:spPr>
          <a:xfrm>
            <a:off x="5935663" y="217488"/>
            <a:ext cx="5657850" cy="6175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Introducing new words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3CB8EC2-7813-623F-688B-EE0842F073FE}"/>
              </a:ext>
            </a:extLst>
          </p:cNvPr>
          <p:cNvSpPr/>
          <p:nvPr/>
        </p:nvSpPr>
        <p:spPr>
          <a:xfrm rot="5400000">
            <a:off x="2161790" y="4919912"/>
            <a:ext cx="554976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EDFB2D2-1C0D-4FA9-5EFF-CF619894D41C}"/>
              </a:ext>
            </a:extLst>
          </p:cNvPr>
          <p:cNvSpPr/>
          <p:nvPr/>
        </p:nvSpPr>
        <p:spPr>
          <a:xfrm rot="16200000" flipH="1">
            <a:off x="2301945" y="3193993"/>
            <a:ext cx="646629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74B6607-7C1D-1575-8AEE-1343527637B1}"/>
              </a:ext>
            </a:extLst>
          </p:cNvPr>
          <p:cNvSpPr/>
          <p:nvPr/>
        </p:nvSpPr>
        <p:spPr>
          <a:xfrm rot="5191745">
            <a:off x="2466575" y="1236959"/>
            <a:ext cx="472349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C3CDAE-E41D-2EE1-F399-0527CF06813C}"/>
              </a:ext>
            </a:extLst>
          </p:cNvPr>
          <p:cNvSpPr/>
          <p:nvPr/>
        </p:nvSpPr>
        <p:spPr>
          <a:xfrm>
            <a:off x="0" y="5684251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+mj-lt"/>
                <a:cs typeface="Times New Roman" panose="02020603050405020304" pitchFamily="18" charset="0"/>
              </a:rPr>
              <a:t>The hare is the </a:t>
            </a:r>
            <a:r>
              <a:rPr lang="en-US" sz="3600" b="1" u="sng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fastest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+mj-lt"/>
                <a:cs typeface="Times New Roman" panose="02020603050405020304" pitchFamily="18" charset="0"/>
              </a:rPr>
              <a:t>animal in the forest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1" name="Picture 10" descr="hafiz content gif&#10;">
            <a:extLst>
              <a:ext uri="{FF2B5EF4-FFF2-40B4-BE49-F238E27FC236}">
                <a16:creationId xmlns:a16="http://schemas.microsoft.com/office/drawing/2014/main" id="{1F2C7D8F-41EA-0DFA-74DF-9A9F718A2A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5853" y="1548558"/>
            <a:ext cx="4197056" cy="2921161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D81B53-B6D1-7069-9A96-3A89CD205C3B}"/>
              </a:ext>
            </a:extLst>
          </p:cNvPr>
          <p:cNvSpPr txBox="1"/>
          <p:nvPr/>
        </p:nvSpPr>
        <p:spPr>
          <a:xfrm>
            <a:off x="1034331" y="528345"/>
            <a:ext cx="3103715" cy="715089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Cross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ell MT" panose="020205030603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8EA200-D732-42F7-6719-5990E5877F91}"/>
              </a:ext>
            </a:extLst>
          </p:cNvPr>
          <p:cNvSpPr txBox="1"/>
          <p:nvPr/>
        </p:nvSpPr>
        <p:spPr>
          <a:xfrm>
            <a:off x="211914" y="2181125"/>
            <a:ext cx="4775200" cy="692229"/>
          </a:xfrm>
          <a:prstGeom prst="roundRect">
            <a:avLst>
              <a:gd name="adj" fmla="val 2757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2060"/>
                </a:solidFill>
              </a:rPr>
              <a:t>Across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808AB8-F5D6-F7AE-E21A-85B51AB03552}"/>
              </a:ext>
            </a:extLst>
          </p:cNvPr>
          <p:cNvSpPr txBox="1"/>
          <p:nvPr/>
        </p:nvSpPr>
        <p:spPr>
          <a:xfrm>
            <a:off x="1034254" y="4224361"/>
            <a:ext cx="3755460" cy="908864"/>
          </a:xfrm>
          <a:prstGeom prst="roundRect">
            <a:avLst>
              <a:gd name="adj" fmla="val 50000"/>
            </a:avLst>
          </a:prstGeom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atin typeface="Book Antiqua" panose="02040602050305030304" pitchFamily="18" charset="0"/>
                <a:cs typeface="NikoshBAN" panose="02000000000000000000" pitchFamily="2" charset="0"/>
              </a:rPr>
              <a:t>অতিক্রম</a:t>
            </a:r>
            <a:r>
              <a:rPr lang="en-US" sz="3600" b="1" dirty="0">
                <a:latin typeface="Book Antiqua" panose="0204060205030503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Book Antiqua" panose="02040602050305030304" pitchFamily="18" charset="0"/>
                <a:cs typeface="NikoshBAN" panose="02000000000000000000" pitchFamily="2" charset="0"/>
              </a:rPr>
              <a:t>করা</a:t>
            </a:r>
            <a:endParaRPr lang="en-US" sz="3600" b="1" dirty="0">
              <a:latin typeface="Book Antiqua" panose="02040602050305030304" pitchFamily="18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:a16="http://schemas.microsoft.com/office/drawing/2014/main" id="{41091C0D-C928-4742-F919-7E2CC347FA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20687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:a16="http://schemas.microsoft.com/office/drawing/2014/main" id="{14EFACC1-277E-2520-384B-12B65556BE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35927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1">
            <a:extLst>
              <a:ext uri="{FF2B5EF4-FFF2-40B4-BE49-F238E27FC236}">
                <a16:creationId xmlns:a16="http://schemas.microsoft.com/office/drawing/2014/main" id="{59F2403A-5F1C-D4DF-FEBE-7201A5274824}"/>
              </a:ext>
            </a:extLst>
          </p:cNvPr>
          <p:cNvSpPr/>
          <p:nvPr/>
        </p:nvSpPr>
        <p:spPr>
          <a:xfrm>
            <a:off x="5935663" y="217488"/>
            <a:ext cx="5657850" cy="6175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Introducing new words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B6A3FC3-DBA6-77D1-6A86-06BDA1B737EF}"/>
              </a:ext>
            </a:extLst>
          </p:cNvPr>
          <p:cNvSpPr/>
          <p:nvPr/>
        </p:nvSpPr>
        <p:spPr>
          <a:xfrm rot="5400000">
            <a:off x="2296078" y="5214379"/>
            <a:ext cx="554976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FCA5F65-CCE3-10B4-E22A-8A1712995E7E}"/>
              </a:ext>
            </a:extLst>
          </p:cNvPr>
          <p:cNvSpPr/>
          <p:nvPr/>
        </p:nvSpPr>
        <p:spPr>
          <a:xfrm rot="16200000" flipH="1">
            <a:off x="2294615" y="3486330"/>
            <a:ext cx="557904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6DAD198-BD5E-9542-1EA6-17CF36D5E6E2}"/>
              </a:ext>
            </a:extLst>
          </p:cNvPr>
          <p:cNvSpPr/>
          <p:nvPr/>
        </p:nvSpPr>
        <p:spPr>
          <a:xfrm rot="5552719">
            <a:off x="2251039" y="1362220"/>
            <a:ext cx="696951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702F1F-5C07-764C-5063-A9E092DC4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5684838"/>
            <a:ext cx="11342687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sz="3600" b="1" dirty="0">
                <a:latin typeface="+mj-lt"/>
              </a:rPr>
              <a:t>The tortoise </a:t>
            </a:r>
            <a:r>
              <a:rPr lang="en-US" sz="3600" b="1" u="sng" dirty="0">
                <a:solidFill>
                  <a:srgbClr val="0070C0"/>
                </a:solidFill>
                <a:latin typeface="+mj-lt"/>
              </a:rPr>
              <a:t>cross</a:t>
            </a:r>
            <a:r>
              <a:rPr lang="en-US" sz="36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600" b="1" dirty="0">
                <a:latin typeface="+mj-lt"/>
              </a:rPr>
              <a:t>the finish line .</a:t>
            </a:r>
          </a:p>
        </p:txBody>
      </p:sp>
      <p:pic>
        <p:nvPicPr>
          <p:cNvPr id="19482" name="Picture 26" descr="900+ Race Winner Clip Art | Royalty Free - GoGraph">
            <a:extLst>
              <a:ext uri="{FF2B5EF4-FFF2-40B4-BE49-F238E27FC236}">
                <a16:creationId xmlns:a16="http://schemas.microsoft.com/office/drawing/2014/main" id="{D4C31F71-6A6F-DA1B-4E4B-D427A59E8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71"/>
          <a:stretch>
            <a:fillRect/>
          </a:stretch>
        </p:blipFill>
        <p:spPr bwMode="auto">
          <a:xfrm>
            <a:off x="5710238" y="1644650"/>
            <a:ext cx="4533900" cy="301942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 autoUpdateAnimBg="0"/>
      <p:bldP spid="12" grpId="0"/>
      <p:bldP spid="12" grpId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32E0E0-1944-8C4E-036C-73CEA26A99B0}"/>
              </a:ext>
            </a:extLst>
          </p:cNvPr>
          <p:cNvSpPr txBox="1"/>
          <p:nvPr/>
        </p:nvSpPr>
        <p:spPr>
          <a:xfrm>
            <a:off x="1034331" y="528345"/>
            <a:ext cx="3103715" cy="715089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Finish</a:t>
            </a:r>
            <a:endParaRPr lang="en-US" sz="3600" b="1" dirty="0">
              <a:ln w="0"/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ell MT" panose="020205030603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569269-9C28-A26D-1085-8706B683C1CD}"/>
              </a:ext>
            </a:extLst>
          </p:cNvPr>
          <p:cNvSpPr txBox="1"/>
          <p:nvPr/>
        </p:nvSpPr>
        <p:spPr>
          <a:xfrm>
            <a:off x="211914" y="2181125"/>
            <a:ext cx="4775200" cy="692229"/>
          </a:xfrm>
          <a:prstGeom prst="roundRect">
            <a:avLst>
              <a:gd name="adj" fmla="val 2757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End.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2E3274-1AAF-F3FF-C850-A1F255827655}"/>
              </a:ext>
            </a:extLst>
          </p:cNvPr>
          <p:cNvSpPr txBox="1"/>
          <p:nvPr/>
        </p:nvSpPr>
        <p:spPr>
          <a:xfrm>
            <a:off x="1034254" y="4224361"/>
            <a:ext cx="3755460" cy="908864"/>
          </a:xfrm>
          <a:prstGeom prst="roundRect">
            <a:avLst>
              <a:gd name="adj" fmla="val 50000"/>
            </a:avLst>
          </a:prstGeom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ysClr val="windowText" lastClr="000000"/>
                </a:solidFill>
                <a:latin typeface="Book Antiqua" panose="02040602050305030304" pitchFamily="18" charset="0"/>
                <a:cs typeface="NikoshBAN" panose="02000000000000000000" pitchFamily="2" charset="0"/>
              </a:rPr>
              <a:t>শেষ</a:t>
            </a:r>
            <a:r>
              <a:rPr lang="en-US" sz="3600" b="1" dirty="0">
                <a:solidFill>
                  <a:sysClr val="windowText" lastClr="000000"/>
                </a:solidFill>
                <a:latin typeface="Book Antiqua" panose="0204060205030503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Book Antiqua" panose="02040602050305030304" pitchFamily="18" charset="0"/>
                <a:cs typeface="NikoshBAN" panose="02000000000000000000" pitchFamily="2" charset="0"/>
              </a:rPr>
              <a:t>করা</a:t>
            </a:r>
            <a:endParaRPr lang="en-US" sz="3600" b="1" dirty="0">
              <a:solidFill>
                <a:sysClr val="windowText" lastClr="000000"/>
              </a:solidFill>
              <a:latin typeface="Book Antiqua" panose="02040602050305030304" pitchFamily="18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:a16="http://schemas.microsoft.com/office/drawing/2014/main" id="{A7D455A3-3EEB-6661-D0CD-C523C4D90B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20687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:a16="http://schemas.microsoft.com/office/drawing/2014/main" id="{2F1790A9-3DFA-4DB8-6470-5B3796BB15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35927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1">
            <a:extLst>
              <a:ext uri="{FF2B5EF4-FFF2-40B4-BE49-F238E27FC236}">
                <a16:creationId xmlns:a16="http://schemas.microsoft.com/office/drawing/2014/main" id="{1ACC5411-F871-7913-4E00-6B7EF1A989D8}"/>
              </a:ext>
            </a:extLst>
          </p:cNvPr>
          <p:cNvSpPr/>
          <p:nvPr/>
        </p:nvSpPr>
        <p:spPr>
          <a:xfrm>
            <a:off x="5935663" y="217488"/>
            <a:ext cx="5657850" cy="6175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Introducing new words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370527F-FBD7-7B26-AFE9-A525CC8E1425}"/>
              </a:ext>
            </a:extLst>
          </p:cNvPr>
          <p:cNvSpPr/>
          <p:nvPr/>
        </p:nvSpPr>
        <p:spPr>
          <a:xfrm rot="5400000">
            <a:off x="2296078" y="5214379"/>
            <a:ext cx="554976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CB3EDE9-1FBF-0956-0CAC-EF6A0DB4D355}"/>
              </a:ext>
            </a:extLst>
          </p:cNvPr>
          <p:cNvSpPr/>
          <p:nvPr/>
        </p:nvSpPr>
        <p:spPr>
          <a:xfrm rot="16200000" flipH="1">
            <a:off x="2294615" y="3486330"/>
            <a:ext cx="557904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BFD9044-B198-F35E-2305-EC34DC52DCEB}"/>
              </a:ext>
            </a:extLst>
          </p:cNvPr>
          <p:cNvSpPr/>
          <p:nvPr/>
        </p:nvSpPr>
        <p:spPr>
          <a:xfrm rot="5552719">
            <a:off x="2251039" y="1362220"/>
            <a:ext cx="696951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0B935A-837E-5646-BEE8-CADE3998E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5684838"/>
            <a:ext cx="11342687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dirty="0">
                <a:latin typeface="+mj-lt"/>
              </a:rPr>
              <a:t>They cross the </a:t>
            </a:r>
            <a:r>
              <a:rPr lang="en-US" altLang="en-US" sz="3600" b="1" u="sng" dirty="0">
                <a:solidFill>
                  <a:srgbClr val="0070C0"/>
                </a:solidFill>
                <a:latin typeface="+mj-lt"/>
              </a:rPr>
              <a:t>finish</a:t>
            </a:r>
            <a:r>
              <a:rPr lang="en-US" altLang="en-US" sz="36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en-US" sz="3600" b="1" dirty="0">
                <a:latin typeface="+mj-lt"/>
              </a:rPr>
              <a:t>line .</a:t>
            </a:r>
          </a:p>
        </p:txBody>
      </p:sp>
      <p:pic>
        <p:nvPicPr>
          <p:cNvPr id="1026" name="Picture 2" descr="Group Of People In A Marathon Stock Photo - Download Image Now - Finish  Line, Crossing, Marathon - iStock">
            <a:extLst>
              <a:ext uri="{FF2B5EF4-FFF2-40B4-BE49-F238E27FC236}">
                <a16:creationId xmlns:a16="http://schemas.microsoft.com/office/drawing/2014/main" id="{61E5B019-BCF0-650B-6FEA-64A84D6BE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1312863"/>
            <a:ext cx="4775200" cy="3784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DA5D86-A062-DA53-BB10-C860403F912D}"/>
              </a:ext>
            </a:extLst>
          </p:cNvPr>
          <p:cNvSpPr txBox="1"/>
          <p:nvPr/>
        </p:nvSpPr>
        <p:spPr>
          <a:xfrm>
            <a:off x="1034331" y="528345"/>
            <a:ext cx="3103715" cy="715089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Slow </a:t>
            </a:r>
            <a:endParaRPr lang="en-US" sz="3600" b="1" dirty="0">
              <a:ln w="0"/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ell MT" panose="020205030603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9DC44F-884E-B9A5-A624-DEC1A37B5371}"/>
              </a:ext>
            </a:extLst>
          </p:cNvPr>
          <p:cNvSpPr txBox="1"/>
          <p:nvPr/>
        </p:nvSpPr>
        <p:spPr>
          <a:xfrm>
            <a:off x="211914" y="2181125"/>
            <a:ext cx="4775200" cy="692229"/>
          </a:xfrm>
          <a:prstGeom prst="roundRect">
            <a:avLst>
              <a:gd name="adj" fmla="val 2757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Late.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CF6C11-2C47-5CEA-4765-E8C49082002C}"/>
              </a:ext>
            </a:extLst>
          </p:cNvPr>
          <p:cNvSpPr txBox="1"/>
          <p:nvPr/>
        </p:nvSpPr>
        <p:spPr>
          <a:xfrm>
            <a:off x="1034254" y="4224361"/>
            <a:ext cx="3755460" cy="908864"/>
          </a:xfrm>
          <a:prstGeom prst="roundRect">
            <a:avLst>
              <a:gd name="adj" fmla="val 50000"/>
            </a:avLst>
          </a:prstGeom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ysClr val="windowText" lastClr="000000"/>
                </a:solidFill>
                <a:latin typeface="Book Antiqua" panose="02040602050305030304" pitchFamily="18" charset="0"/>
                <a:cs typeface="NikoshBAN" panose="02000000000000000000" pitchFamily="2" charset="0"/>
              </a:rPr>
              <a:t>ধীরে</a:t>
            </a:r>
            <a:endParaRPr lang="en-US" sz="3600" b="1" dirty="0">
              <a:solidFill>
                <a:sysClr val="windowText" lastClr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:a16="http://schemas.microsoft.com/office/drawing/2014/main" id="{87F888B3-F16A-EA8A-1944-DAA74F6598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20687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:a16="http://schemas.microsoft.com/office/drawing/2014/main" id="{9BCAD511-41F3-B1E4-1FF7-B4579C03AA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35927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1">
            <a:extLst>
              <a:ext uri="{FF2B5EF4-FFF2-40B4-BE49-F238E27FC236}">
                <a16:creationId xmlns:a16="http://schemas.microsoft.com/office/drawing/2014/main" id="{471AECA3-E29A-CD2C-2AF6-71121D057B8D}"/>
              </a:ext>
            </a:extLst>
          </p:cNvPr>
          <p:cNvSpPr/>
          <p:nvPr/>
        </p:nvSpPr>
        <p:spPr>
          <a:xfrm>
            <a:off x="5935663" y="217488"/>
            <a:ext cx="5657850" cy="6175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Introducing new words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32D2C9B-E802-DACD-160D-32C3C45437F2}"/>
              </a:ext>
            </a:extLst>
          </p:cNvPr>
          <p:cNvSpPr/>
          <p:nvPr/>
        </p:nvSpPr>
        <p:spPr>
          <a:xfrm rot="5400000">
            <a:off x="2296078" y="5214379"/>
            <a:ext cx="554976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D01FB7F-B27D-8EBE-3E9B-9AE61FDCAD10}"/>
              </a:ext>
            </a:extLst>
          </p:cNvPr>
          <p:cNvSpPr/>
          <p:nvPr/>
        </p:nvSpPr>
        <p:spPr>
          <a:xfrm rot="16200000" flipH="1">
            <a:off x="2294615" y="3486330"/>
            <a:ext cx="557904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CA13881-713F-3595-DB11-0878E4D5909C}"/>
              </a:ext>
            </a:extLst>
          </p:cNvPr>
          <p:cNvSpPr/>
          <p:nvPr/>
        </p:nvSpPr>
        <p:spPr>
          <a:xfrm rot="5552719">
            <a:off x="2251039" y="1362220"/>
            <a:ext cx="696951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F453AC-FDDE-D0F6-2632-D2403A498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5684838"/>
            <a:ext cx="11342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tortoise is the </a:t>
            </a:r>
            <a:r>
              <a:rPr lang="en-US" altLang="en-US" sz="36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slowest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animal.</a:t>
            </a:r>
          </a:p>
        </p:txBody>
      </p:sp>
      <p:pic>
        <p:nvPicPr>
          <p:cNvPr id="21528" name="Picture 2" descr="Gif Turtle Turtle Walking GIF - Gif Turtle Turtle Walking - Discover &amp;  Share GIFs">
            <a:extLst>
              <a:ext uri="{FF2B5EF4-FFF2-40B4-BE49-F238E27FC236}">
                <a16:creationId xmlns:a16="http://schemas.microsoft.com/office/drawing/2014/main" id="{D1B317B4-CE9D-20D6-9751-E4FA2EB3A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92250"/>
            <a:ext cx="4743450" cy="320992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FAAC1E-8C31-B5BF-EFAD-6635489E9F20}"/>
              </a:ext>
            </a:extLst>
          </p:cNvPr>
          <p:cNvSpPr txBox="1"/>
          <p:nvPr/>
        </p:nvSpPr>
        <p:spPr>
          <a:xfrm>
            <a:off x="-187288" y="148873"/>
            <a:ext cx="7335076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Teacher speaking loudly</a:t>
            </a:r>
          </a:p>
        </p:txBody>
      </p:sp>
      <p:sp>
        <p:nvSpPr>
          <p:cNvPr id="22531" name="AutoShape 6" descr="ছবি: সংগৃহীত">
            <a:extLst>
              <a:ext uri="{FF2B5EF4-FFF2-40B4-BE49-F238E27FC236}">
                <a16:creationId xmlns:a16="http://schemas.microsoft.com/office/drawing/2014/main" id="{249F0704-1476-EA92-24CB-843C207018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9B3838-374E-160C-F4B7-6C64AF415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061" y="1269723"/>
            <a:ext cx="8413504" cy="4746763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6" descr="ছবি: সংগৃহীত">
            <a:extLst>
              <a:ext uri="{FF2B5EF4-FFF2-40B4-BE49-F238E27FC236}">
                <a16:creationId xmlns:a16="http://schemas.microsoft.com/office/drawing/2014/main" id="{E5DEF2A3-8DCE-FD71-3D9C-EBB5CDD58E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06A6E6-E89B-6C63-2B3C-8F630F91B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461" y="444110"/>
            <a:ext cx="7899539" cy="4647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3ACCE8-9575-9B6D-87D7-8E6E2E49191F}"/>
              </a:ext>
            </a:extLst>
          </p:cNvPr>
          <p:cNvSpPr txBox="1"/>
          <p:nvPr/>
        </p:nvSpPr>
        <p:spPr>
          <a:xfrm>
            <a:off x="407988" y="5118100"/>
            <a:ext cx="11376025" cy="460375"/>
          </a:xfrm>
          <a:prstGeom prst="rect">
            <a:avLst/>
          </a:prstGeom>
          <a:noFill/>
          <a:ln>
            <a:solidFill>
              <a:srgbClr val="00823B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hare ran quickly and in a few minutes the hare was out of sight.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420236-7117-092A-534B-38E804A02AB3}"/>
              </a:ext>
            </a:extLst>
          </p:cNvPr>
          <p:cNvSpPr txBox="1"/>
          <p:nvPr/>
        </p:nvSpPr>
        <p:spPr>
          <a:xfrm>
            <a:off x="407988" y="5622925"/>
            <a:ext cx="11345862" cy="831850"/>
          </a:xfrm>
          <a:prstGeom prst="rect">
            <a:avLst/>
          </a:prstGeom>
          <a:noFill/>
          <a:ln>
            <a:solidFill>
              <a:srgbClr val="00823B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hare said to himself,”The tortoise is very far behind. I can see the finish line. I have time for a nap!”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2F0DCB-CB48-D11F-4C11-8CBDED9F5890}"/>
              </a:ext>
            </a:extLst>
          </p:cNvPr>
          <p:cNvSpPr txBox="1"/>
          <p:nvPr/>
        </p:nvSpPr>
        <p:spPr>
          <a:xfrm>
            <a:off x="152400" y="139700"/>
            <a:ext cx="5791200" cy="51117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know the lesson with the picture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6" descr="ছবি: সংগৃহীত">
            <a:extLst>
              <a:ext uri="{FF2B5EF4-FFF2-40B4-BE49-F238E27FC236}">
                <a16:creationId xmlns:a16="http://schemas.microsoft.com/office/drawing/2014/main" id="{63CE6BDD-56D9-F165-1CD6-7FB8C41DC0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88D028-6449-7A9B-06A0-9C2F5CB5E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539" y="407058"/>
            <a:ext cx="8945218" cy="5029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D31BB6-AF4E-E5C8-C869-68BE9B1B70EE}"/>
              </a:ext>
            </a:extLst>
          </p:cNvPr>
          <p:cNvSpPr txBox="1"/>
          <p:nvPr/>
        </p:nvSpPr>
        <p:spPr>
          <a:xfrm>
            <a:off x="574675" y="5646738"/>
            <a:ext cx="11347450" cy="461962"/>
          </a:xfrm>
          <a:prstGeom prst="rect">
            <a:avLst/>
          </a:prstGeom>
          <a:noFill/>
          <a:ln>
            <a:solidFill>
              <a:srgbClr val="00823B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Soon the hare was asleep under a tree next to the path.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E8C654-3AC2-70A8-E47C-A460EE95B8EF}"/>
              </a:ext>
            </a:extLst>
          </p:cNvPr>
          <p:cNvSpPr txBox="1"/>
          <p:nvPr/>
        </p:nvSpPr>
        <p:spPr>
          <a:xfrm>
            <a:off x="152400" y="139700"/>
            <a:ext cx="5791200" cy="51117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know the lesson with the picture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6" descr="ছবি: সংগৃহীত">
            <a:extLst>
              <a:ext uri="{FF2B5EF4-FFF2-40B4-BE49-F238E27FC236}">
                <a16:creationId xmlns:a16="http://schemas.microsoft.com/office/drawing/2014/main" id="{94AE59CA-C863-A591-5DB8-95FF6AF1F8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B25D6A-41AB-1995-FC2E-C0403464D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966" y="356628"/>
            <a:ext cx="9075495" cy="5102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6739F4-4259-9778-A515-90351C6A401E}"/>
              </a:ext>
            </a:extLst>
          </p:cNvPr>
          <p:cNvSpPr txBox="1"/>
          <p:nvPr/>
        </p:nvSpPr>
        <p:spPr>
          <a:xfrm>
            <a:off x="225425" y="5684838"/>
            <a:ext cx="11966575" cy="461962"/>
          </a:xfrm>
          <a:prstGeom prst="rect">
            <a:avLst/>
          </a:prstGeom>
          <a:noFill/>
          <a:ln>
            <a:solidFill>
              <a:srgbClr val="00823B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tortoise walked steadily, on and on. He didn’t stop. Soon, he passed the sleeping hare.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25E33A-582F-2203-BC6B-14ED64A964F2}"/>
              </a:ext>
            </a:extLst>
          </p:cNvPr>
          <p:cNvSpPr txBox="1"/>
          <p:nvPr/>
        </p:nvSpPr>
        <p:spPr>
          <a:xfrm>
            <a:off x="152400" y="139700"/>
            <a:ext cx="5791200" cy="51117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know the lesson with the picture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6" descr="ছবি: সংগৃহীত">
            <a:extLst>
              <a:ext uri="{FF2B5EF4-FFF2-40B4-BE49-F238E27FC236}">
                <a16:creationId xmlns:a16="http://schemas.microsoft.com/office/drawing/2014/main" id="{9BCF08FF-C96E-E73F-40F1-5490AA97D6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840DCE-C4C2-11A7-5492-D1EDC0BA9379}"/>
              </a:ext>
            </a:extLst>
          </p:cNvPr>
          <p:cNvSpPr txBox="1"/>
          <p:nvPr/>
        </p:nvSpPr>
        <p:spPr>
          <a:xfrm>
            <a:off x="708025" y="5591175"/>
            <a:ext cx="11345863" cy="831850"/>
          </a:xfrm>
          <a:prstGeom prst="rect">
            <a:avLst/>
          </a:prstGeom>
          <a:noFill/>
          <a:ln>
            <a:solidFill>
              <a:srgbClr val="00823B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hare slept for an hour. When he finally woke up, he looked at the finish line .He could not believe his eyes! Tortoise was almost at the finish line!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A479A1-3023-CD8E-9182-F1EB01F91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682" y="332109"/>
            <a:ext cx="9060333" cy="5093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1925C8-051D-3DFB-9B55-CA8918FB410E}"/>
              </a:ext>
            </a:extLst>
          </p:cNvPr>
          <p:cNvSpPr txBox="1"/>
          <p:nvPr/>
        </p:nvSpPr>
        <p:spPr>
          <a:xfrm>
            <a:off x="152400" y="139700"/>
            <a:ext cx="5791200" cy="51117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know the lesson with the picture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6" descr="ছবি: সংগৃহীত">
            <a:extLst>
              <a:ext uri="{FF2B5EF4-FFF2-40B4-BE49-F238E27FC236}">
                <a16:creationId xmlns:a16="http://schemas.microsoft.com/office/drawing/2014/main" id="{D2C77CD6-4477-8DCA-F731-64ACC69631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845556-DFC5-DCE3-A2D0-98BCA9CFA980}"/>
              </a:ext>
            </a:extLst>
          </p:cNvPr>
          <p:cNvSpPr txBox="1"/>
          <p:nvPr/>
        </p:nvSpPr>
        <p:spPr>
          <a:xfrm>
            <a:off x="407874" y="5394860"/>
            <a:ext cx="11376252" cy="830997"/>
          </a:xfrm>
          <a:prstGeom prst="rect">
            <a:avLst/>
          </a:prstGeom>
          <a:noFill/>
          <a:ln>
            <a:solidFill>
              <a:srgbClr val="00823B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  <a:cs typeface="NikoshBAN" panose="02000000000000000000" pitchFamily="2" charset="0"/>
              </a:rPr>
              <a:t>The hare ran as fast as he could, but it was too late. The tortoise crossed the finish line and won the competition! The hare  was furious!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DFB1A2-7278-1A84-0A86-45A000525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623" y="400131"/>
            <a:ext cx="8126651" cy="45690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17D0C6-36D8-402C-B7BA-E87653580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726" y="400131"/>
            <a:ext cx="8739314" cy="49134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C9AA30-DE7B-69EE-5B79-0F473B7DBD0E}"/>
              </a:ext>
            </a:extLst>
          </p:cNvPr>
          <p:cNvSpPr txBox="1"/>
          <p:nvPr/>
        </p:nvSpPr>
        <p:spPr>
          <a:xfrm>
            <a:off x="152400" y="139700"/>
            <a:ext cx="5791200" cy="51117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know the lesson with the picture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395BE751-E37C-0D97-85C3-C410B87D393E}"/>
              </a:ext>
            </a:extLst>
          </p:cNvPr>
          <p:cNvSpPr/>
          <p:nvPr/>
        </p:nvSpPr>
        <p:spPr>
          <a:xfrm>
            <a:off x="6067425" y="501650"/>
            <a:ext cx="5607050" cy="5632450"/>
          </a:xfrm>
          <a:prstGeom prst="rect">
            <a:avLst/>
          </a:prstGeom>
          <a:blipFill dpi="0" rotWithShape="1">
            <a:blip r:embed="rId3" cstate="print">
              <a:lum bright="30000"/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2FB8D3F-71B5-3F3B-E5A4-58ECDCF599DC}"/>
              </a:ext>
            </a:extLst>
          </p:cNvPr>
          <p:cNvSpPr/>
          <p:nvPr/>
        </p:nvSpPr>
        <p:spPr>
          <a:xfrm>
            <a:off x="239713" y="501650"/>
            <a:ext cx="5784850" cy="5632450"/>
          </a:xfrm>
          <a:prstGeom prst="rect">
            <a:avLst/>
          </a:prstGeom>
          <a:blipFill dpi="0" rotWithShape="1">
            <a:blip r:embed="rId4" cstate="print">
              <a:lum bright="20000"/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C40790-0E9B-085A-ABF7-3FA2B429EC29}"/>
              </a:ext>
            </a:extLst>
          </p:cNvPr>
          <p:cNvSpPr/>
          <p:nvPr/>
        </p:nvSpPr>
        <p:spPr>
          <a:xfrm>
            <a:off x="60325" y="55563"/>
            <a:ext cx="12071350" cy="67532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101" name="Group 86">
            <a:extLst>
              <a:ext uri="{FF2B5EF4-FFF2-40B4-BE49-F238E27FC236}">
                <a16:creationId xmlns:a16="http://schemas.microsoft.com/office/drawing/2014/main" id="{E50CF035-96AD-80CE-8B70-B8F4D42A7CF7}"/>
              </a:ext>
            </a:extLst>
          </p:cNvPr>
          <p:cNvGrpSpPr>
            <a:grpSpLocks/>
          </p:cNvGrpSpPr>
          <p:nvPr/>
        </p:nvGrpSpPr>
        <p:grpSpPr bwMode="auto">
          <a:xfrm>
            <a:off x="5608638" y="731838"/>
            <a:ext cx="911225" cy="5253037"/>
            <a:chOff x="5608010" y="732586"/>
            <a:chExt cx="911759" cy="5252620"/>
          </a:xfrm>
        </p:grpSpPr>
        <p:grpSp>
          <p:nvGrpSpPr>
            <p:cNvPr id="4114" name="Group 9">
              <a:extLst>
                <a:ext uri="{FF2B5EF4-FFF2-40B4-BE49-F238E27FC236}">
                  <a16:creationId xmlns:a16="http://schemas.microsoft.com/office/drawing/2014/main" id="{EBF704E9-3CFB-434F-F5D0-255E0B5995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1981" y="2819400"/>
              <a:ext cx="907788" cy="3165806"/>
              <a:chOff x="5109341" y="491976"/>
              <a:chExt cx="1851100" cy="5519721"/>
            </a:xfrm>
          </p:grpSpPr>
          <p:grpSp>
            <p:nvGrpSpPr>
              <p:cNvPr id="4164" name="Group 10">
                <a:extLst>
                  <a:ext uri="{FF2B5EF4-FFF2-40B4-BE49-F238E27FC236}">
                    <a16:creationId xmlns:a16="http://schemas.microsoft.com/office/drawing/2014/main" id="{5D503BE9-A79E-8826-EE78-DAA49BE81C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25535" y="491976"/>
                <a:ext cx="1834906" cy="335280"/>
                <a:chOff x="5181600" y="646639"/>
                <a:chExt cx="1834906" cy="335280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9A7A1A17-5618-5B23-000F-627849DF61FB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5C8DB9C1-F8A9-E6C7-4513-9DE4ED6758B0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6" name="Arc 45">
                  <a:extLst>
                    <a:ext uri="{FF2B5EF4-FFF2-40B4-BE49-F238E27FC236}">
                      <a16:creationId xmlns:a16="http://schemas.microsoft.com/office/drawing/2014/main" id="{C9BA74AB-BD1D-0736-A44E-9A402A8E1F51}"/>
                    </a:ext>
                  </a:extLst>
                </p:cNvPr>
                <p:cNvSpPr/>
                <p:nvPr/>
              </p:nvSpPr>
              <p:spPr>
                <a:xfrm rot="16017426">
                  <a:off x="5932862" y="506948"/>
                  <a:ext cx="321049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4165" name="Group 11">
                <a:extLst>
                  <a:ext uri="{FF2B5EF4-FFF2-40B4-BE49-F238E27FC236}">
                    <a16:creationId xmlns:a16="http://schemas.microsoft.com/office/drawing/2014/main" id="{ED507175-4068-6662-EE5F-40CDA985B7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25535" y="1096533"/>
                <a:ext cx="1834906" cy="335280"/>
                <a:chOff x="5181600" y="646639"/>
                <a:chExt cx="1834906" cy="335280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F26F9C3-095E-4BF6-219D-AC2C156A79F7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98C43BD7-0F2A-53E7-C84B-ED3A6B5A240F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Arc 42">
                  <a:extLst>
                    <a:ext uri="{FF2B5EF4-FFF2-40B4-BE49-F238E27FC236}">
                      <a16:creationId xmlns:a16="http://schemas.microsoft.com/office/drawing/2014/main" id="{12DB89CE-B0FE-6327-5163-E2D54295E1EB}"/>
                    </a:ext>
                  </a:extLst>
                </p:cNvPr>
                <p:cNvSpPr/>
                <p:nvPr/>
              </p:nvSpPr>
              <p:spPr>
                <a:xfrm rot="16017426">
                  <a:off x="5930093" y="508508"/>
                  <a:ext cx="326584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4166" name="Group 12">
                <a:extLst>
                  <a:ext uri="{FF2B5EF4-FFF2-40B4-BE49-F238E27FC236}">
                    <a16:creationId xmlns:a16="http://schemas.microsoft.com/office/drawing/2014/main" id="{137EF18A-AF9D-BA1A-AD08-4439B1451A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25535" y="1773680"/>
                <a:ext cx="1834906" cy="335280"/>
                <a:chOff x="5181600" y="646639"/>
                <a:chExt cx="1834906" cy="33528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C4A93F57-C826-163F-BEC4-A8F349593EBC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AD87A5D7-E3DB-8F09-04F9-379ADDE17D5B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Arc 39">
                  <a:extLst>
                    <a:ext uri="{FF2B5EF4-FFF2-40B4-BE49-F238E27FC236}">
                      <a16:creationId xmlns:a16="http://schemas.microsoft.com/office/drawing/2014/main" id="{63BF73AD-1A48-36F9-C5C9-74BE2790000E}"/>
                    </a:ext>
                  </a:extLst>
                </p:cNvPr>
                <p:cNvSpPr/>
                <p:nvPr/>
              </p:nvSpPr>
              <p:spPr>
                <a:xfrm rot="16017426">
                  <a:off x="5932862" y="506669"/>
                  <a:ext cx="321049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4167" name="Group 13">
                <a:extLst>
                  <a:ext uri="{FF2B5EF4-FFF2-40B4-BE49-F238E27FC236}">
                    <a16:creationId xmlns:a16="http://schemas.microsoft.com/office/drawing/2014/main" id="{936EFA42-2629-DA71-2BCF-EE16DFE294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25535" y="2343772"/>
                <a:ext cx="1834906" cy="335280"/>
                <a:chOff x="5181600" y="646639"/>
                <a:chExt cx="1834906" cy="335280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B5024005-E682-B39C-95FB-0AE2BC55DDCA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5BD5D72-1795-4BC1-94FC-00FC9B78FA2D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Arc 36">
                  <a:extLst>
                    <a:ext uri="{FF2B5EF4-FFF2-40B4-BE49-F238E27FC236}">
                      <a16:creationId xmlns:a16="http://schemas.microsoft.com/office/drawing/2014/main" id="{5E539CDB-7BE4-372F-C9F4-2C0E29FE800C}"/>
                    </a:ext>
                  </a:extLst>
                </p:cNvPr>
                <p:cNvSpPr/>
                <p:nvPr/>
              </p:nvSpPr>
              <p:spPr>
                <a:xfrm rot="16017426">
                  <a:off x="5932862" y="506714"/>
                  <a:ext cx="321049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4168" name="Group 14">
                <a:extLst>
                  <a:ext uri="{FF2B5EF4-FFF2-40B4-BE49-F238E27FC236}">
                    <a16:creationId xmlns:a16="http://schemas.microsoft.com/office/drawing/2014/main" id="{E491F7F1-8E25-D9B8-EAD5-5E5D7EEDB9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25535" y="4927974"/>
                <a:ext cx="1834906" cy="335280"/>
                <a:chOff x="5181600" y="646639"/>
                <a:chExt cx="1834906" cy="335280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66C8BC43-3AC9-A622-0A7A-7CD3B2A00AA7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9F5124E8-83B4-163F-AEAB-92FB3FAE70AB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4" name="Arc 33">
                  <a:extLst>
                    <a:ext uri="{FF2B5EF4-FFF2-40B4-BE49-F238E27FC236}">
                      <a16:creationId xmlns:a16="http://schemas.microsoft.com/office/drawing/2014/main" id="{32A1C2D9-5DFF-A00D-7669-7EC8D465495B}"/>
                    </a:ext>
                  </a:extLst>
                </p:cNvPr>
                <p:cNvSpPr/>
                <p:nvPr/>
              </p:nvSpPr>
              <p:spPr>
                <a:xfrm rot="16017426">
                  <a:off x="5934244" y="508889"/>
                  <a:ext cx="318282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4169" name="Group 15">
                <a:extLst>
                  <a:ext uri="{FF2B5EF4-FFF2-40B4-BE49-F238E27FC236}">
                    <a16:creationId xmlns:a16="http://schemas.microsoft.com/office/drawing/2014/main" id="{3C31BE02-6AA9-01C5-6CFF-1CE87E517A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14739" y="4225485"/>
                <a:ext cx="1834906" cy="335280"/>
                <a:chOff x="5181600" y="646639"/>
                <a:chExt cx="1834906" cy="335280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B8771305-D928-72A8-6AE9-7CAF553F9C25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AD2E71BB-A486-F1A8-64C0-006BED38AD97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1" name="Arc 30">
                  <a:extLst>
                    <a:ext uri="{FF2B5EF4-FFF2-40B4-BE49-F238E27FC236}">
                      <a16:creationId xmlns:a16="http://schemas.microsoft.com/office/drawing/2014/main" id="{69E52354-F64C-BDAB-0C31-BDE66E48DDA0}"/>
                    </a:ext>
                  </a:extLst>
                </p:cNvPr>
                <p:cNvSpPr/>
                <p:nvPr/>
              </p:nvSpPr>
              <p:spPr>
                <a:xfrm rot="16017426">
                  <a:off x="5933939" y="507007"/>
                  <a:ext cx="321049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4170" name="Group 16">
                <a:extLst>
                  <a:ext uri="{FF2B5EF4-FFF2-40B4-BE49-F238E27FC236}">
                    <a16:creationId xmlns:a16="http://schemas.microsoft.com/office/drawing/2014/main" id="{35E46063-3D6B-B77B-1C33-ED86951CA5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09341" y="5676417"/>
                <a:ext cx="1834906" cy="335280"/>
                <a:chOff x="5181600" y="646639"/>
                <a:chExt cx="1834906" cy="335280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A5A8C4E-EECD-E1E3-6597-BDAE2514EBDE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15502C6A-7F61-3F06-FA8D-B9A58443458F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8" name="Arc 27">
                  <a:extLst>
                    <a:ext uri="{FF2B5EF4-FFF2-40B4-BE49-F238E27FC236}">
                      <a16:creationId xmlns:a16="http://schemas.microsoft.com/office/drawing/2014/main" id="{75BC1552-6E66-95E5-4AA6-F66B14D2A601}"/>
                    </a:ext>
                  </a:extLst>
                </p:cNvPr>
                <p:cNvSpPr/>
                <p:nvPr/>
              </p:nvSpPr>
              <p:spPr>
                <a:xfrm rot="16017426">
                  <a:off x="5932860" y="506327"/>
                  <a:ext cx="321049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4171" name="Group 17">
                <a:extLst>
                  <a:ext uri="{FF2B5EF4-FFF2-40B4-BE49-F238E27FC236}">
                    <a16:creationId xmlns:a16="http://schemas.microsoft.com/office/drawing/2014/main" id="{9BBBCD5A-868D-F20A-E110-F68EBEB9BB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20137" y="3559892"/>
                <a:ext cx="1834906" cy="335280"/>
                <a:chOff x="5181600" y="646639"/>
                <a:chExt cx="1834906" cy="335280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8EA9C0D-E325-E4DE-41F2-9767DABEF96B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1E85ACA5-7CEA-E59D-6A36-8B476979AB79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5" name="Arc 24">
                  <a:extLst>
                    <a:ext uri="{FF2B5EF4-FFF2-40B4-BE49-F238E27FC236}">
                      <a16:creationId xmlns:a16="http://schemas.microsoft.com/office/drawing/2014/main" id="{8469576E-317B-482D-B9BA-870AE9F71BE9}"/>
                    </a:ext>
                  </a:extLst>
                </p:cNvPr>
                <p:cNvSpPr/>
                <p:nvPr/>
              </p:nvSpPr>
              <p:spPr>
                <a:xfrm rot="16017426">
                  <a:off x="5928542" y="505595"/>
                  <a:ext cx="321049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4172" name="Group 18">
                <a:extLst>
                  <a:ext uri="{FF2B5EF4-FFF2-40B4-BE49-F238E27FC236}">
                    <a16:creationId xmlns:a16="http://schemas.microsoft.com/office/drawing/2014/main" id="{8561D99B-C0F2-16A4-4BA1-25C493152B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20137" y="2931885"/>
                <a:ext cx="1834906" cy="335280"/>
                <a:chOff x="5181600" y="646639"/>
                <a:chExt cx="1834906" cy="335280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6440327-4C87-22CA-B248-71949EC94559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4ABB864-566D-E725-1DD1-4DF5E7131656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2" name="Arc 21">
                  <a:extLst>
                    <a:ext uri="{FF2B5EF4-FFF2-40B4-BE49-F238E27FC236}">
                      <a16:creationId xmlns:a16="http://schemas.microsoft.com/office/drawing/2014/main" id="{597B4758-7AC0-7FB3-B513-C0652A83799D}"/>
                    </a:ext>
                  </a:extLst>
                </p:cNvPr>
                <p:cNvSpPr/>
                <p:nvPr/>
              </p:nvSpPr>
              <p:spPr>
                <a:xfrm rot="16017426">
                  <a:off x="5925774" y="508113"/>
                  <a:ext cx="326584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4115" name="Group 85">
              <a:extLst>
                <a:ext uri="{FF2B5EF4-FFF2-40B4-BE49-F238E27FC236}">
                  <a16:creationId xmlns:a16="http://schemas.microsoft.com/office/drawing/2014/main" id="{ECB8680B-211C-3DB4-8CBB-30D40786FE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8010" y="732586"/>
              <a:ext cx="902494" cy="1951885"/>
              <a:chOff x="4487216" y="580554"/>
              <a:chExt cx="902494" cy="1951885"/>
            </a:xfrm>
          </p:grpSpPr>
          <p:grpSp>
            <p:nvGrpSpPr>
              <p:cNvPr id="4116" name="Group 48">
                <a:extLst>
                  <a:ext uri="{FF2B5EF4-FFF2-40B4-BE49-F238E27FC236}">
                    <a16:creationId xmlns:a16="http://schemas.microsoft.com/office/drawing/2014/main" id="{6022E7AB-9742-2D36-A939-5A2225AE09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9864" y="580554"/>
                <a:ext cx="899846" cy="192298"/>
                <a:chOff x="5181600" y="646639"/>
                <a:chExt cx="1834906" cy="335280"/>
              </a:xfrm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88593136-D8CD-E96C-8895-E03BC8F61905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0DAEE765-351A-4127-298C-D6571C474378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5" name="Arc 84">
                  <a:extLst>
                    <a:ext uri="{FF2B5EF4-FFF2-40B4-BE49-F238E27FC236}">
                      <a16:creationId xmlns:a16="http://schemas.microsoft.com/office/drawing/2014/main" id="{D7749FDE-73A1-E74E-39CE-423354EE736D}"/>
                    </a:ext>
                  </a:extLst>
                </p:cNvPr>
                <p:cNvSpPr/>
                <p:nvPr/>
              </p:nvSpPr>
              <p:spPr>
                <a:xfrm rot="16017426">
                  <a:off x="5933939" y="507553"/>
                  <a:ext cx="321049" cy="599220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4117" name="Group 49">
                <a:extLst>
                  <a:ext uri="{FF2B5EF4-FFF2-40B4-BE49-F238E27FC236}">
                    <a16:creationId xmlns:a16="http://schemas.microsoft.com/office/drawing/2014/main" id="{D7FA6B4B-3009-CB83-FB9E-4183D1AE11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9864" y="927294"/>
                <a:ext cx="899846" cy="192298"/>
                <a:chOff x="5181600" y="646639"/>
                <a:chExt cx="1834906" cy="335280"/>
              </a:xfrm>
            </p:grpSpPr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0BDD8867-EEAC-FE7A-D69B-54CA64DB5999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7A62B568-BFF9-2CC3-4036-692AEA8FD116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2" name="Arc 81">
                  <a:extLst>
                    <a:ext uri="{FF2B5EF4-FFF2-40B4-BE49-F238E27FC236}">
                      <a16:creationId xmlns:a16="http://schemas.microsoft.com/office/drawing/2014/main" id="{7B6622CE-25F4-05DF-E73B-037D4F53CC2F}"/>
                    </a:ext>
                  </a:extLst>
                </p:cNvPr>
                <p:cNvSpPr/>
                <p:nvPr/>
              </p:nvSpPr>
              <p:spPr>
                <a:xfrm rot="16017426">
                  <a:off x="5935323" y="510496"/>
                  <a:ext cx="318280" cy="599220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4118" name="Group 50">
                <a:extLst>
                  <a:ext uri="{FF2B5EF4-FFF2-40B4-BE49-F238E27FC236}">
                    <a16:creationId xmlns:a16="http://schemas.microsoft.com/office/drawing/2014/main" id="{51720BC4-7153-AB9B-85A1-297ACA28E8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9864" y="1315668"/>
                <a:ext cx="899846" cy="192298"/>
                <a:chOff x="5181600" y="646639"/>
                <a:chExt cx="1834906" cy="335280"/>
              </a:xfrm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8A330018-177A-CC99-73E8-581F7CFBA531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39D2102D-923E-D529-E518-669AFEC5DB1E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9" name="Arc 78">
                  <a:extLst>
                    <a:ext uri="{FF2B5EF4-FFF2-40B4-BE49-F238E27FC236}">
                      <a16:creationId xmlns:a16="http://schemas.microsoft.com/office/drawing/2014/main" id="{29EEA516-98E5-4E55-3920-33ED16634EED}"/>
                    </a:ext>
                  </a:extLst>
                </p:cNvPr>
                <p:cNvSpPr/>
                <p:nvPr/>
              </p:nvSpPr>
              <p:spPr>
                <a:xfrm rot="16017426">
                  <a:off x="5933939" y="507274"/>
                  <a:ext cx="321049" cy="599220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4119" name="Group 52">
                <a:extLst>
                  <a:ext uri="{FF2B5EF4-FFF2-40B4-BE49-F238E27FC236}">
                    <a16:creationId xmlns:a16="http://schemas.microsoft.com/office/drawing/2014/main" id="{E665C9BD-7FE6-D613-BC52-DBEAB9FB78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9864" y="1642642"/>
                <a:ext cx="899846" cy="192298"/>
                <a:chOff x="5181600" y="646639"/>
                <a:chExt cx="1834906" cy="335280"/>
              </a:xfrm>
            </p:grpSpPr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45D4682F-A869-4F01-224D-FCADBC2EAD69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3AB0FA03-AF27-3483-7166-020E9D99AD20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6" name="Arc 75">
                  <a:extLst>
                    <a:ext uri="{FF2B5EF4-FFF2-40B4-BE49-F238E27FC236}">
                      <a16:creationId xmlns:a16="http://schemas.microsoft.com/office/drawing/2014/main" id="{8D474FC3-DAB9-3F91-F62E-C994BFFB8D4F}"/>
                    </a:ext>
                  </a:extLst>
                </p:cNvPr>
                <p:cNvSpPr/>
                <p:nvPr/>
              </p:nvSpPr>
              <p:spPr>
                <a:xfrm rot="16017426">
                  <a:off x="5933939" y="507318"/>
                  <a:ext cx="321049" cy="599220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4120" name="Group 56">
                <a:extLst>
                  <a:ext uri="{FF2B5EF4-FFF2-40B4-BE49-F238E27FC236}">
                    <a16:creationId xmlns:a16="http://schemas.microsoft.com/office/drawing/2014/main" id="{DB33DB1A-C46B-5D77-4A8C-DA5F9DB109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7216" y="2340141"/>
                <a:ext cx="899846" cy="192298"/>
                <a:chOff x="5181600" y="646639"/>
                <a:chExt cx="1834906" cy="335280"/>
              </a:xfrm>
            </p:grpSpPr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16FCCEBB-B522-1193-AE77-F772358CE228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9D192AD-C868-9723-1FFC-916314BA82C9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4" name="Arc 63">
                  <a:extLst>
                    <a:ext uri="{FF2B5EF4-FFF2-40B4-BE49-F238E27FC236}">
                      <a16:creationId xmlns:a16="http://schemas.microsoft.com/office/drawing/2014/main" id="{73F059E7-912B-94D0-A12B-39DDAEACF3E3}"/>
                    </a:ext>
                  </a:extLst>
                </p:cNvPr>
                <p:cNvSpPr/>
                <p:nvPr/>
              </p:nvSpPr>
              <p:spPr>
                <a:xfrm rot="16017426">
                  <a:off x="5934244" y="510350"/>
                  <a:ext cx="318280" cy="599220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4121" name="Group 57">
                <a:extLst>
                  <a:ext uri="{FF2B5EF4-FFF2-40B4-BE49-F238E27FC236}">
                    <a16:creationId xmlns:a16="http://schemas.microsoft.com/office/drawing/2014/main" id="{2D00A8C3-5AA9-1747-03C8-E0328C6254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7216" y="1979951"/>
                <a:ext cx="899846" cy="192298"/>
                <a:chOff x="5181600" y="646639"/>
                <a:chExt cx="1834906" cy="335280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3C918771-2F1F-C44C-C5BD-F47B9E198A6E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ABA3B2D0-5F7D-2D28-4B79-3D7314D65F83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1" name="Arc 60">
                  <a:extLst>
                    <a:ext uri="{FF2B5EF4-FFF2-40B4-BE49-F238E27FC236}">
                      <a16:creationId xmlns:a16="http://schemas.microsoft.com/office/drawing/2014/main" id="{12ECAFBC-2226-F4E0-992D-63220859203B}"/>
                    </a:ext>
                  </a:extLst>
                </p:cNvPr>
                <p:cNvSpPr/>
                <p:nvPr/>
              </p:nvSpPr>
              <p:spPr>
                <a:xfrm rot="16017426">
                  <a:off x="5932860" y="508716"/>
                  <a:ext cx="321049" cy="599220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F89381E-B22E-B53F-028E-9F82A33A7DD7}"/>
              </a:ext>
            </a:extLst>
          </p:cNvPr>
          <p:cNvGrpSpPr>
            <a:grpSpLocks/>
          </p:cNvGrpSpPr>
          <p:nvPr/>
        </p:nvGrpSpPr>
        <p:grpSpPr bwMode="auto">
          <a:xfrm>
            <a:off x="796925" y="4176713"/>
            <a:ext cx="5203825" cy="1911350"/>
            <a:chOff x="7220978" y="2472895"/>
            <a:chExt cx="5205408" cy="19122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E3D9BC-2891-0669-AE7D-530D9A0B4E9A}"/>
                </a:ext>
              </a:extLst>
            </p:cNvPr>
            <p:cNvSpPr/>
            <p:nvPr/>
          </p:nvSpPr>
          <p:spPr>
            <a:xfrm>
              <a:off x="7220978" y="2969348"/>
              <a:ext cx="4649935" cy="14157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</a:rPr>
                <a:t>Assistant Teacher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</a:rPr>
                <a:t>Haripur Government Primary School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</a:rPr>
                <a:t>Haripur , </a:t>
              </a:r>
              <a:r>
                <a:rPr lang="en-US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</a:rPr>
                <a:t>Thakurgaon</a:t>
              </a:r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</a:rPr>
                <a:t> .</a:t>
              </a:r>
              <a:endPara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ln w="0"/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n-lt"/>
                </a:rPr>
                <a:t>Phone: 01716437086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n-lt"/>
                </a:rPr>
                <a:t>Email:hafizict5@gmail.com</a:t>
              </a:r>
            </a:p>
          </p:txBody>
        </p:sp>
        <p:grpSp>
          <p:nvGrpSpPr>
            <p:cNvPr id="4111" name="Group 66">
              <a:extLst>
                <a:ext uri="{FF2B5EF4-FFF2-40B4-BE49-F238E27FC236}">
                  <a16:creationId xmlns:a16="http://schemas.microsoft.com/office/drawing/2014/main" id="{DE41383F-2CD5-98EB-A59F-95F3D96631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86086" y="2472895"/>
              <a:ext cx="5140300" cy="659114"/>
              <a:chOff x="6730614" y="2417469"/>
              <a:chExt cx="5140300" cy="659114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9E48A37-03A0-6AD0-3512-5B00B5274FA0}"/>
                  </a:ext>
                </a:extLst>
              </p:cNvPr>
              <p:cNvSpPr txBox="1"/>
              <p:nvPr/>
            </p:nvSpPr>
            <p:spPr>
              <a:xfrm>
                <a:off x="6768726" y="2430175"/>
                <a:ext cx="5102188" cy="64640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solidFill>
                      <a:srgbClr val="FFC000"/>
                    </a:solidFill>
                    <a:latin typeface="+mn-lt"/>
                  </a:rPr>
                  <a:t>Md . </a:t>
                </a:r>
                <a:r>
                  <a:rPr lang="en-US" sz="3600" b="1" dirty="0" err="1">
                    <a:solidFill>
                      <a:srgbClr val="FFC000"/>
                    </a:solidFill>
                    <a:latin typeface="+mn-lt"/>
                  </a:rPr>
                  <a:t>Hafizur</a:t>
                </a:r>
                <a:r>
                  <a:rPr lang="en-US" sz="3600" b="1" dirty="0">
                    <a:solidFill>
                      <a:srgbClr val="FFC000"/>
                    </a:solidFill>
                    <a:latin typeface="+mn-lt"/>
                  </a:rPr>
                  <a:t> Rahman</a:t>
                </a:r>
                <a:endParaRPr lang="en-US" sz="36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48B0CAC-F2A7-3FD4-8346-B8B8FDD249D2}"/>
                  </a:ext>
                </a:extLst>
              </p:cNvPr>
              <p:cNvSpPr txBox="1"/>
              <p:nvPr/>
            </p:nvSpPr>
            <p:spPr>
              <a:xfrm>
                <a:off x="6730614" y="2417469"/>
                <a:ext cx="4330429" cy="64640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atin typeface="+mn-lt"/>
                  </a:rPr>
                  <a:t>Md . </a:t>
                </a:r>
                <a:r>
                  <a:rPr lang="en-US" sz="3600" b="1" dirty="0" err="1">
                    <a:latin typeface="+mn-lt"/>
                  </a:rPr>
                  <a:t>Hafizur</a:t>
                </a:r>
                <a:r>
                  <a:rPr lang="en-US" sz="3600" b="1" dirty="0">
                    <a:latin typeface="+mn-lt"/>
                  </a:rPr>
                  <a:t> Rahman</a:t>
                </a:r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</a:endParaRPr>
              </a:p>
            </p:txBody>
          </p:sp>
        </p:grpSp>
      </p:grpSp>
      <p:grpSp>
        <p:nvGrpSpPr>
          <p:cNvPr id="4104" name="Group 8">
            <a:extLst>
              <a:ext uri="{FF2B5EF4-FFF2-40B4-BE49-F238E27FC236}">
                <a16:creationId xmlns:a16="http://schemas.microsoft.com/office/drawing/2014/main" id="{0C93418C-1A46-39E4-9429-5FD86EAB76E2}"/>
              </a:ext>
            </a:extLst>
          </p:cNvPr>
          <p:cNvGrpSpPr>
            <a:grpSpLocks/>
          </p:cNvGrpSpPr>
          <p:nvPr/>
        </p:nvGrpSpPr>
        <p:grpSpPr bwMode="auto">
          <a:xfrm>
            <a:off x="1416050" y="925513"/>
            <a:ext cx="2968625" cy="3340100"/>
            <a:chOff x="1039344" y="592532"/>
            <a:chExt cx="4682544" cy="5400159"/>
          </a:xfrm>
        </p:grpSpPr>
        <p:pic>
          <p:nvPicPr>
            <p:cNvPr id="4108" name="Picture 2">
              <a:extLst>
                <a:ext uri="{FF2B5EF4-FFF2-40B4-BE49-F238E27FC236}">
                  <a16:creationId xmlns:a16="http://schemas.microsoft.com/office/drawing/2014/main" id="{1F1505F2-DC54-08A7-DD5C-0AA4AB8A74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344" y="592532"/>
              <a:ext cx="4682544" cy="5400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7">
              <a:extLst>
                <a:ext uri="{FF2B5EF4-FFF2-40B4-BE49-F238E27FC236}">
                  <a16:creationId xmlns:a16="http://schemas.microsoft.com/office/drawing/2014/main" id="{F29063A9-861A-B9D3-6197-0EB4C0C2EC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64"/>
            <a:stretch>
              <a:fillRect/>
            </a:stretch>
          </p:blipFill>
          <p:spPr bwMode="auto">
            <a:xfrm>
              <a:off x="2317484" y="1882214"/>
              <a:ext cx="2096144" cy="2483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84ECE572-356E-974D-E009-5092BFB207EC}"/>
              </a:ext>
            </a:extLst>
          </p:cNvPr>
          <p:cNvSpPr txBox="1">
            <a:spLocks/>
          </p:cNvSpPr>
          <p:nvPr/>
        </p:nvSpPr>
        <p:spPr>
          <a:xfrm>
            <a:off x="1713618" y="712098"/>
            <a:ext cx="2671732" cy="6435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152400" dir="12060000" sx="106000" sy="106000" algn="t" rotWithShape="0">
              <a:prstClr val="black">
                <a:alpha val="71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anose="02020603050405020304" pitchFamily="18" charset="0"/>
              </a:rPr>
              <a:t>Presented By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6F10D1-1C68-958F-742C-5A62DB7C9A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7228" y="1500956"/>
            <a:ext cx="2008127" cy="231746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D1AEFD-1CE6-3D4C-D44E-72010A1B9987}"/>
              </a:ext>
            </a:extLst>
          </p:cNvPr>
          <p:cNvSpPr txBox="1"/>
          <p:nvPr/>
        </p:nvSpPr>
        <p:spPr>
          <a:xfrm>
            <a:off x="6635750" y="3929063"/>
            <a:ext cx="5491163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Subject : English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Class: Five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Time: 50 minutes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Date: 07-01-2023</a:t>
            </a:r>
            <a:endParaRPr lang="en-US" sz="2800" dirty="0"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FA31AA1-89E1-84EA-9CF2-06D1E0E754EF}"/>
              </a:ext>
            </a:extLst>
          </p:cNvPr>
          <p:cNvSpPr txBox="1">
            <a:spLocks/>
          </p:cNvSpPr>
          <p:nvPr/>
        </p:nvSpPr>
        <p:spPr>
          <a:xfrm>
            <a:off x="7898220" y="638237"/>
            <a:ext cx="2671732" cy="6435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152400" dir="12060000" sx="106000" sy="106000" algn="t" rotWithShape="0">
              <a:prstClr val="black">
                <a:alpha val="71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anose="02020603050405020304" pitchFamily="18" charset="0"/>
              </a:rPr>
              <a:t>Lesson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6" descr="ছবি: সংগৃহীত">
            <a:extLst>
              <a:ext uri="{FF2B5EF4-FFF2-40B4-BE49-F238E27FC236}">
                <a16:creationId xmlns:a16="http://schemas.microsoft.com/office/drawing/2014/main" id="{AB54F502-5ACD-0383-5509-189AE933F6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4B2725-BD61-614C-CD53-E332FF2A06F1}"/>
              </a:ext>
            </a:extLst>
          </p:cNvPr>
          <p:cNvSpPr txBox="1"/>
          <p:nvPr/>
        </p:nvSpPr>
        <p:spPr>
          <a:xfrm>
            <a:off x="407988" y="5519738"/>
            <a:ext cx="11376025" cy="831850"/>
          </a:xfrm>
          <a:prstGeom prst="rect">
            <a:avLst/>
          </a:prstGeom>
          <a:noFill/>
          <a:ln>
            <a:solidFill>
              <a:srgbClr val="00823B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tortoise looked back at the hare and smiled.</a:t>
            </a:r>
          </a:p>
          <a:p>
            <a:pPr algn="ctr">
              <a:defRPr/>
            </a:pP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he said, “Slow but steady wins the race!”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B2F93E-109E-2B37-4709-B414C5796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269" y="425260"/>
            <a:ext cx="8600661" cy="48355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3BD104-336C-736B-E1FE-3036037FD09D}"/>
              </a:ext>
            </a:extLst>
          </p:cNvPr>
          <p:cNvSpPr txBox="1"/>
          <p:nvPr/>
        </p:nvSpPr>
        <p:spPr>
          <a:xfrm>
            <a:off x="152400" y="139700"/>
            <a:ext cx="5791200" cy="51117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know the lesson with the picture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213162-39A6-BBD2-937E-9F5B9671A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913" y="412750"/>
            <a:ext cx="4232275" cy="546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A6F344-199B-9A15-6230-8612A76491C7}"/>
              </a:ext>
            </a:extLst>
          </p:cNvPr>
          <p:cNvSpPr/>
          <p:nvPr/>
        </p:nvSpPr>
        <p:spPr>
          <a:xfrm>
            <a:off x="2733916" y="5803124"/>
            <a:ext cx="6545959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Open your book and turn to page </a:t>
            </a:r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55</a:t>
            </a:r>
            <a:endParaRPr lang="en-US" sz="3200" dirty="0">
              <a:ln w="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E01A3EF1-C5D1-C9E0-AA25-E4791F31D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6238" y="393700"/>
            <a:ext cx="4579937" cy="546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9701" name="Group 1">
            <a:extLst>
              <a:ext uri="{FF2B5EF4-FFF2-40B4-BE49-F238E27FC236}">
                <a16:creationId xmlns:a16="http://schemas.microsoft.com/office/drawing/2014/main" id="{A10F1315-1780-734C-3A62-A88CADFE4E7F}"/>
              </a:ext>
            </a:extLst>
          </p:cNvPr>
          <p:cNvGrpSpPr>
            <a:grpSpLocks/>
          </p:cNvGrpSpPr>
          <p:nvPr/>
        </p:nvGrpSpPr>
        <p:grpSpPr bwMode="auto">
          <a:xfrm>
            <a:off x="5761038" y="528638"/>
            <a:ext cx="911225" cy="5253037"/>
            <a:chOff x="5608010" y="732586"/>
            <a:chExt cx="911759" cy="5252620"/>
          </a:xfrm>
        </p:grpSpPr>
        <p:grpSp>
          <p:nvGrpSpPr>
            <p:cNvPr id="29702" name="Group 2">
              <a:extLst>
                <a:ext uri="{FF2B5EF4-FFF2-40B4-BE49-F238E27FC236}">
                  <a16:creationId xmlns:a16="http://schemas.microsoft.com/office/drawing/2014/main" id="{18F19307-1FDB-2C39-A92B-F9174B513A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1981" y="2819400"/>
              <a:ext cx="907788" cy="3165806"/>
              <a:chOff x="5109341" y="491976"/>
              <a:chExt cx="1851100" cy="5519721"/>
            </a:xfrm>
          </p:grpSpPr>
          <p:grpSp>
            <p:nvGrpSpPr>
              <p:cNvPr id="29752" name="Group 32">
                <a:extLst>
                  <a:ext uri="{FF2B5EF4-FFF2-40B4-BE49-F238E27FC236}">
                    <a16:creationId xmlns:a16="http://schemas.microsoft.com/office/drawing/2014/main" id="{0321A542-CCC8-663A-AADB-A3C3A7E403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25535" y="491976"/>
                <a:ext cx="1834906" cy="335280"/>
                <a:chOff x="5181600" y="646639"/>
                <a:chExt cx="1834906" cy="335280"/>
              </a:xfrm>
            </p:grpSpPr>
            <p:sp>
              <p:nvSpPr>
                <p:cNvPr id="1028" name="Rectangle 1027">
                  <a:extLst>
                    <a:ext uri="{FF2B5EF4-FFF2-40B4-BE49-F238E27FC236}">
                      <a16:creationId xmlns:a16="http://schemas.microsoft.com/office/drawing/2014/main" id="{AA539E65-04C7-A1C1-598C-C694370F574A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29" name="Rectangle 1028">
                  <a:extLst>
                    <a:ext uri="{FF2B5EF4-FFF2-40B4-BE49-F238E27FC236}">
                      <a16:creationId xmlns:a16="http://schemas.microsoft.com/office/drawing/2014/main" id="{41D1F90B-EEC1-E2DA-5DD3-D42D107353A3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30" name="Arc 1029">
                  <a:extLst>
                    <a:ext uri="{FF2B5EF4-FFF2-40B4-BE49-F238E27FC236}">
                      <a16:creationId xmlns:a16="http://schemas.microsoft.com/office/drawing/2014/main" id="{25288480-23BD-9DB8-2849-9541A906207B}"/>
                    </a:ext>
                  </a:extLst>
                </p:cNvPr>
                <p:cNvSpPr/>
                <p:nvPr/>
              </p:nvSpPr>
              <p:spPr>
                <a:xfrm rot="16017426">
                  <a:off x="5932862" y="506948"/>
                  <a:ext cx="321049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753" name="Group 33">
                <a:extLst>
                  <a:ext uri="{FF2B5EF4-FFF2-40B4-BE49-F238E27FC236}">
                    <a16:creationId xmlns:a16="http://schemas.microsoft.com/office/drawing/2014/main" id="{6E42C10F-7BB4-D50C-DBB8-25417142E6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25535" y="1096533"/>
                <a:ext cx="1834906" cy="335280"/>
                <a:chOff x="5181600" y="646639"/>
                <a:chExt cx="1834906" cy="335280"/>
              </a:xfrm>
            </p:grpSpPr>
            <p:sp>
              <p:nvSpPr>
                <p:cNvPr id="1024" name="Rectangle 1023">
                  <a:extLst>
                    <a:ext uri="{FF2B5EF4-FFF2-40B4-BE49-F238E27FC236}">
                      <a16:creationId xmlns:a16="http://schemas.microsoft.com/office/drawing/2014/main" id="{1979A31F-CD5E-C537-FCA9-773A223773C7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25" name="Rectangle 1024">
                  <a:extLst>
                    <a:ext uri="{FF2B5EF4-FFF2-40B4-BE49-F238E27FC236}">
                      <a16:creationId xmlns:a16="http://schemas.microsoft.com/office/drawing/2014/main" id="{02641E9D-6313-9145-6272-05D5EC6BB3ED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26" name="Arc 1025">
                  <a:extLst>
                    <a:ext uri="{FF2B5EF4-FFF2-40B4-BE49-F238E27FC236}">
                      <a16:creationId xmlns:a16="http://schemas.microsoft.com/office/drawing/2014/main" id="{1B66E86F-684B-BD47-2786-9A6FD622745C}"/>
                    </a:ext>
                  </a:extLst>
                </p:cNvPr>
                <p:cNvSpPr/>
                <p:nvPr/>
              </p:nvSpPr>
              <p:spPr>
                <a:xfrm rot="16017426">
                  <a:off x="5930093" y="508508"/>
                  <a:ext cx="326584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754" name="Group 34">
                <a:extLst>
                  <a:ext uri="{FF2B5EF4-FFF2-40B4-BE49-F238E27FC236}">
                    <a16:creationId xmlns:a16="http://schemas.microsoft.com/office/drawing/2014/main" id="{5B6FAF53-1568-0BD4-BA54-5CC570DD43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25535" y="1773680"/>
                <a:ext cx="1834906" cy="335280"/>
                <a:chOff x="5181600" y="646639"/>
                <a:chExt cx="1834906" cy="335280"/>
              </a:xfrm>
            </p:grpSpPr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2401ECB1-93B9-9902-13E0-C41C7E457F30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30022BD3-DF25-31CE-8B66-3801D52F95C4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95" name="Arc 94">
                  <a:extLst>
                    <a:ext uri="{FF2B5EF4-FFF2-40B4-BE49-F238E27FC236}">
                      <a16:creationId xmlns:a16="http://schemas.microsoft.com/office/drawing/2014/main" id="{9F794AC1-98C3-1913-49A2-0745C0583777}"/>
                    </a:ext>
                  </a:extLst>
                </p:cNvPr>
                <p:cNvSpPr/>
                <p:nvPr/>
              </p:nvSpPr>
              <p:spPr>
                <a:xfrm rot="16017426">
                  <a:off x="5932862" y="506669"/>
                  <a:ext cx="321049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755" name="Group 35">
                <a:extLst>
                  <a:ext uri="{FF2B5EF4-FFF2-40B4-BE49-F238E27FC236}">
                    <a16:creationId xmlns:a16="http://schemas.microsoft.com/office/drawing/2014/main" id="{C08AF6FA-229C-DE93-F58A-463A3AE854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25535" y="2343772"/>
                <a:ext cx="1834906" cy="335280"/>
                <a:chOff x="5181600" y="646639"/>
                <a:chExt cx="1834906" cy="335280"/>
              </a:xfrm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00F05347-BD45-6F4D-8C58-4749E9D8B293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18CAAF92-8A1A-4653-1F1D-E2AC65BC7023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92" name="Arc 91">
                  <a:extLst>
                    <a:ext uri="{FF2B5EF4-FFF2-40B4-BE49-F238E27FC236}">
                      <a16:creationId xmlns:a16="http://schemas.microsoft.com/office/drawing/2014/main" id="{13B3895E-4EDE-AC92-99C9-DBE396E705C9}"/>
                    </a:ext>
                  </a:extLst>
                </p:cNvPr>
                <p:cNvSpPr/>
                <p:nvPr/>
              </p:nvSpPr>
              <p:spPr>
                <a:xfrm rot="16017426">
                  <a:off x="5932862" y="506714"/>
                  <a:ext cx="321049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756" name="Group 36">
                <a:extLst>
                  <a:ext uri="{FF2B5EF4-FFF2-40B4-BE49-F238E27FC236}">
                    <a16:creationId xmlns:a16="http://schemas.microsoft.com/office/drawing/2014/main" id="{DBC56DCF-D633-3F0E-2521-8D120129ED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25535" y="4927974"/>
                <a:ext cx="1834906" cy="335280"/>
                <a:chOff x="5181600" y="646639"/>
                <a:chExt cx="1834906" cy="335280"/>
              </a:xfrm>
            </p:grpSpPr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ABD595FB-AD4E-957C-03F0-A2DAA1AE623C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2ED90BBB-0CEC-8F7B-73AE-083A80322DEC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9" name="Arc 88">
                  <a:extLst>
                    <a:ext uri="{FF2B5EF4-FFF2-40B4-BE49-F238E27FC236}">
                      <a16:creationId xmlns:a16="http://schemas.microsoft.com/office/drawing/2014/main" id="{75D8A031-206C-9B08-A159-E3631EB043C7}"/>
                    </a:ext>
                  </a:extLst>
                </p:cNvPr>
                <p:cNvSpPr/>
                <p:nvPr/>
              </p:nvSpPr>
              <p:spPr>
                <a:xfrm rot="16017426">
                  <a:off x="5934244" y="508889"/>
                  <a:ext cx="318282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757" name="Group 37">
                <a:extLst>
                  <a:ext uri="{FF2B5EF4-FFF2-40B4-BE49-F238E27FC236}">
                    <a16:creationId xmlns:a16="http://schemas.microsoft.com/office/drawing/2014/main" id="{5B048243-44B8-5EAC-B8A7-56B4A2E7CD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14739" y="4225485"/>
                <a:ext cx="1834906" cy="335280"/>
                <a:chOff x="5181600" y="646639"/>
                <a:chExt cx="1834906" cy="335280"/>
              </a:xfrm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598B28B3-BEF1-6F04-1645-31E0AF09F6F7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89947A21-F982-5798-E59F-22851CFBB0C2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6" name="Arc 85">
                  <a:extLst>
                    <a:ext uri="{FF2B5EF4-FFF2-40B4-BE49-F238E27FC236}">
                      <a16:creationId xmlns:a16="http://schemas.microsoft.com/office/drawing/2014/main" id="{3269D5E6-B6B9-2D42-4AA1-6362A36B82AF}"/>
                    </a:ext>
                  </a:extLst>
                </p:cNvPr>
                <p:cNvSpPr/>
                <p:nvPr/>
              </p:nvSpPr>
              <p:spPr>
                <a:xfrm rot="16017426">
                  <a:off x="5933939" y="507007"/>
                  <a:ext cx="321049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758" name="Group 38">
                <a:extLst>
                  <a:ext uri="{FF2B5EF4-FFF2-40B4-BE49-F238E27FC236}">
                    <a16:creationId xmlns:a16="http://schemas.microsoft.com/office/drawing/2014/main" id="{E69979CA-8E1A-A4E7-6528-C204539037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09341" y="5676417"/>
                <a:ext cx="1834906" cy="335280"/>
                <a:chOff x="5181600" y="646639"/>
                <a:chExt cx="1834906" cy="335280"/>
              </a:xfrm>
            </p:grpSpPr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3CF79971-86DC-71D0-D160-733DBE31F0A0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C98D593D-5B57-C543-0263-45D1C4662086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3" name="Arc 82">
                  <a:extLst>
                    <a:ext uri="{FF2B5EF4-FFF2-40B4-BE49-F238E27FC236}">
                      <a16:creationId xmlns:a16="http://schemas.microsoft.com/office/drawing/2014/main" id="{ECCF92AC-3B95-C29B-275F-B566D8ED3254}"/>
                    </a:ext>
                  </a:extLst>
                </p:cNvPr>
                <p:cNvSpPr/>
                <p:nvPr/>
              </p:nvSpPr>
              <p:spPr>
                <a:xfrm rot="16017426">
                  <a:off x="5932860" y="506327"/>
                  <a:ext cx="321049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759" name="Group 39">
                <a:extLst>
                  <a:ext uri="{FF2B5EF4-FFF2-40B4-BE49-F238E27FC236}">
                    <a16:creationId xmlns:a16="http://schemas.microsoft.com/office/drawing/2014/main" id="{F05279AD-5655-06EE-2AD1-87A4AC0D67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20137" y="3559892"/>
                <a:ext cx="1834906" cy="335280"/>
                <a:chOff x="5181600" y="646639"/>
                <a:chExt cx="1834906" cy="335280"/>
              </a:xfrm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4E781EE-65FB-BA1C-DA8A-9BFAD949750D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5B8A9177-8919-79B5-B37A-0A48929A1136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0" name="Arc 79">
                  <a:extLst>
                    <a:ext uri="{FF2B5EF4-FFF2-40B4-BE49-F238E27FC236}">
                      <a16:creationId xmlns:a16="http://schemas.microsoft.com/office/drawing/2014/main" id="{DE095CC9-49EE-4CAF-76C5-0D9AD042741D}"/>
                    </a:ext>
                  </a:extLst>
                </p:cNvPr>
                <p:cNvSpPr/>
                <p:nvPr/>
              </p:nvSpPr>
              <p:spPr>
                <a:xfrm rot="16017426">
                  <a:off x="5928542" y="505595"/>
                  <a:ext cx="321049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760" name="Group 43">
                <a:extLst>
                  <a:ext uri="{FF2B5EF4-FFF2-40B4-BE49-F238E27FC236}">
                    <a16:creationId xmlns:a16="http://schemas.microsoft.com/office/drawing/2014/main" id="{5207687A-0CE7-6D0C-1D68-E0189341F3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20137" y="2931885"/>
                <a:ext cx="1834906" cy="335280"/>
                <a:chOff x="5181600" y="646639"/>
                <a:chExt cx="1834906" cy="335280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029AEAFE-9A56-B033-03A2-5804447B00D6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598EAED9-BAB5-B166-4DFB-3AF8353EC008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7" name="Arc 76">
                  <a:extLst>
                    <a:ext uri="{FF2B5EF4-FFF2-40B4-BE49-F238E27FC236}">
                      <a16:creationId xmlns:a16="http://schemas.microsoft.com/office/drawing/2014/main" id="{C700B229-85E3-C036-A898-D05DE7424A21}"/>
                    </a:ext>
                  </a:extLst>
                </p:cNvPr>
                <p:cNvSpPr/>
                <p:nvPr/>
              </p:nvSpPr>
              <p:spPr>
                <a:xfrm rot="16017426">
                  <a:off x="5925774" y="508113"/>
                  <a:ext cx="326584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9703" name="Group 3">
              <a:extLst>
                <a:ext uri="{FF2B5EF4-FFF2-40B4-BE49-F238E27FC236}">
                  <a16:creationId xmlns:a16="http://schemas.microsoft.com/office/drawing/2014/main" id="{8D57812D-91C1-C1E2-7A6E-42891F86A7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8010" y="732586"/>
              <a:ext cx="902494" cy="1951885"/>
              <a:chOff x="4487216" y="580554"/>
              <a:chExt cx="902494" cy="1951885"/>
            </a:xfrm>
          </p:grpSpPr>
          <p:grpSp>
            <p:nvGrpSpPr>
              <p:cNvPr id="29704" name="Group 4">
                <a:extLst>
                  <a:ext uri="{FF2B5EF4-FFF2-40B4-BE49-F238E27FC236}">
                    <a16:creationId xmlns:a16="http://schemas.microsoft.com/office/drawing/2014/main" id="{3522A7ED-0017-45B8-670C-3EFA81B94D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9864" y="580554"/>
                <a:ext cx="899846" cy="192298"/>
                <a:chOff x="5181600" y="646639"/>
                <a:chExt cx="1834906" cy="335280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20C593F1-3968-DDD3-C357-B1B0408D756F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F5BC7F1-C271-9C67-3DB6-FF25457DF44E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2" name="Arc 31">
                  <a:extLst>
                    <a:ext uri="{FF2B5EF4-FFF2-40B4-BE49-F238E27FC236}">
                      <a16:creationId xmlns:a16="http://schemas.microsoft.com/office/drawing/2014/main" id="{DF31CD19-5FD2-94B8-958F-FB3DC6345897}"/>
                    </a:ext>
                  </a:extLst>
                </p:cNvPr>
                <p:cNvSpPr/>
                <p:nvPr/>
              </p:nvSpPr>
              <p:spPr>
                <a:xfrm rot="16017426">
                  <a:off x="5933939" y="507553"/>
                  <a:ext cx="321049" cy="599220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705" name="Group 6">
                <a:extLst>
                  <a:ext uri="{FF2B5EF4-FFF2-40B4-BE49-F238E27FC236}">
                    <a16:creationId xmlns:a16="http://schemas.microsoft.com/office/drawing/2014/main" id="{65415261-C19A-9EF5-DB17-926CBF8D20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9864" y="927294"/>
                <a:ext cx="899846" cy="192298"/>
                <a:chOff x="5181600" y="646639"/>
                <a:chExt cx="1834906" cy="335280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1AFFA019-2994-E0C3-82B3-9C81704ED97F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774A9DCD-DA6C-EA1C-5682-094DD298AB16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9" name="Arc 28">
                  <a:extLst>
                    <a:ext uri="{FF2B5EF4-FFF2-40B4-BE49-F238E27FC236}">
                      <a16:creationId xmlns:a16="http://schemas.microsoft.com/office/drawing/2014/main" id="{C32C85E0-3EBF-370B-9AA9-017B513E0B4F}"/>
                    </a:ext>
                  </a:extLst>
                </p:cNvPr>
                <p:cNvSpPr/>
                <p:nvPr/>
              </p:nvSpPr>
              <p:spPr>
                <a:xfrm rot="16017426">
                  <a:off x="5935323" y="510496"/>
                  <a:ext cx="318280" cy="599220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706" name="Group 7">
                <a:extLst>
                  <a:ext uri="{FF2B5EF4-FFF2-40B4-BE49-F238E27FC236}">
                    <a16:creationId xmlns:a16="http://schemas.microsoft.com/office/drawing/2014/main" id="{6D09CCE8-64D4-A6D7-4A11-CE62536455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9864" y="1315668"/>
                <a:ext cx="899846" cy="192298"/>
                <a:chOff x="5181600" y="646639"/>
                <a:chExt cx="1834906" cy="335280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91AAE038-FDED-12A4-7373-EC18830048B7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9D57C87-FC8C-2475-11E1-76BA7C0651F8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6" name="Arc 25">
                  <a:extLst>
                    <a:ext uri="{FF2B5EF4-FFF2-40B4-BE49-F238E27FC236}">
                      <a16:creationId xmlns:a16="http://schemas.microsoft.com/office/drawing/2014/main" id="{7AB8A402-9897-27CB-003E-F4D157B3D056}"/>
                    </a:ext>
                  </a:extLst>
                </p:cNvPr>
                <p:cNvSpPr/>
                <p:nvPr/>
              </p:nvSpPr>
              <p:spPr>
                <a:xfrm rot="16017426">
                  <a:off x="5933939" y="507274"/>
                  <a:ext cx="321049" cy="599220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707" name="Group 8">
                <a:extLst>
                  <a:ext uri="{FF2B5EF4-FFF2-40B4-BE49-F238E27FC236}">
                    <a16:creationId xmlns:a16="http://schemas.microsoft.com/office/drawing/2014/main" id="{73D96DBE-726C-1755-847D-22DE773088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9864" y="1642642"/>
                <a:ext cx="899846" cy="192298"/>
                <a:chOff x="5181600" y="646639"/>
                <a:chExt cx="1834906" cy="335280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04F6040-6678-8E05-5205-799B8096419E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C4A37F8B-8C17-B88B-A079-BAC9B1ECBD00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3" name="Arc 22">
                  <a:extLst>
                    <a:ext uri="{FF2B5EF4-FFF2-40B4-BE49-F238E27FC236}">
                      <a16:creationId xmlns:a16="http://schemas.microsoft.com/office/drawing/2014/main" id="{19EB9EE9-7516-0128-24EE-C2F9E94B05C8}"/>
                    </a:ext>
                  </a:extLst>
                </p:cNvPr>
                <p:cNvSpPr/>
                <p:nvPr/>
              </p:nvSpPr>
              <p:spPr>
                <a:xfrm rot="16017426">
                  <a:off x="5933939" y="507318"/>
                  <a:ext cx="321049" cy="599220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708" name="Group 9">
                <a:extLst>
                  <a:ext uri="{FF2B5EF4-FFF2-40B4-BE49-F238E27FC236}">
                    <a16:creationId xmlns:a16="http://schemas.microsoft.com/office/drawing/2014/main" id="{77B9967A-089B-951F-6A7A-E6DF0934CA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7216" y="2340141"/>
                <a:ext cx="899846" cy="192298"/>
                <a:chOff x="5181600" y="646639"/>
                <a:chExt cx="1834906" cy="335280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06A8EF4-E6B3-F0D5-6236-6E3AC4A871BE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4888399-71C4-0DD1-B935-54A6B0375258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0" name="Arc 19">
                  <a:extLst>
                    <a:ext uri="{FF2B5EF4-FFF2-40B4-BE49-F238E27FC236}">
                      <a16:creationId xmlns:a16="http://schemas.microsoft.com/office/drawing/2014/main" id="{05250980-D7C2-0576-80CF-ACCBB583386B}"/>
                    </a:ext>
                  </a:extLst>
                </p:cNvPr>
                <p:cNvSpPr/>
                <p:nvPr/>
              </p:nvSpPr>
              <p:spPr>
                <a:xfrm rot="16017426">
                  <a:off x="5934244" y="510350"/>
                  <a:ext cx="318280" cy="599220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709" name="Group 12">
                <a:extLst>
                  <a:ext uri="{FF2B5EF4-FFF2-40B4-BE49-F238E27FC236}">
                    <a16:creationId xmlns:a16="http://schemas.microsoft.com/office/drawing/2014/main" id="{8D16CB62-D58C-DFF2-84A8-2E2BA1CCD6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7216" y="1979951"/>
                <a:ext cx="899846" cy="192298"/>
                <a:chOff x="5181600" y="646639"/>
                <a:chExt cx="1834906" cy="335280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1CDF2B4-6EFC-2D78-8C3F-88D42C5A2322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07856F7E-392E-093F-7914-AF6457324F66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7" name="Arc 16">
                  <a:extLst>
                    <a:ext uri="{FF2B5EF4-FFF2-40B4-BE49-F238E27FC236}">
                      <a16:creationId xmlns:a16="http://schemas.microsoft.com/office/drawing/2014/main" id="{3D05B12A-058C-2B86-5565-D9B9AF5826C1}"/>
                    </a:ext>
                  </a:extLst>
                </p:cNvPr>
                <p:cNvSpPr/>
                <p:nvPr/>
              </p:nvSpPr>
              <p:spPr>
                <a:xfrm rot="16017426">
                  <a:off x="5932860" y="508716"/>
                  <a:ext cx="321049" cy="599220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5ACD3E1-0EF6-CEE2-8D3C-17B36BCC1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57" y="1137386"/>
            <a:ext cx="9665436" cy="4985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DE7DA40F-7314-6D13-C43D-2550615BE8DE}"/>
              </a:ext>
            </a:extLst>
          </p:cNvPr>
          <p:cNvSpPr/>
          <p:nvPr/>
        </p:nvSpPr>
        <p:spPr>
          <a:xfrm>
            <a:off x="270675" y="140823"/>
            <a:ext cx="5540015" cy="73152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reading loudly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1BFF95-FDF2-D878-58E2-EC4E9B75F8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38" r="11380"/>
          <a:stretch/>
        </p:blipFill>
        <p:spPr>
          <a:xfrm>
            <a:off x="2968488" y="1138527"/>
            <a:ext cx="8044069" cy="51827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2AD99BA0-607A-8528-566F-A7DADB6AF75F}"/>
              </a:ext>
            </a:extLst>
          </p:cNvPr>
          <p:cNvSpPr/>
          <p:nvPr/>
        </p:nvSpPr>
        <p:spPr>
          <a:xfrm>
            <a:off x="194475" y="236621"/>
            <a:ext cx="5540015" cy="73152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silent reading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0">
            <a:extLst>
              <a:ext uri="{FF2B5EF4-FFF2-40B4-BE49-F238E27FC236}">
                <a16:creationId xmlns:a16="http://schemas.microsoft.com/office/drawing/2014/main" id="{E63C6DC4-3777-BA37-8EF1-DB705B393EC3}"/>
              </a:ext>
            </a:extLst>
          </p:cNvPr>
          <p:cNvGrpSpPr>
            <a:grpSpLocks/>
          </p:cNvGrpSpPr>
          <p:nvPr/>
        </p:nvGrpSpPr>
        <p:grpSpPr bwMode="auto">
          <a:xfrm>
            <a:off x="534988" y="1838325"/>
            <a:ext cx="10971212" cy="4079875"/>
            <a:chOff x="535188" y="1838359"/>
            <a:chExt cx="10971012" cy="408017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0FCC154-EFA1-F827-4296-2D2979A89E64}"/>
                </a:ext>
              </a:extLst>
            </p:cNvPr>
            <p:cNvSpPr txBox="1"/>
            <p:nvPr/>
          </p:nvSpPr>
          <p:spPr>
            <a:xfrm>
              <a:off x="535188" y="1838359"/>
              <a:ext cx="10971012" cy="584858"/>
            </a:xfrm>
            <a:prstGeom prst="rect">
              <a:avLst/>
            </a:prstGeom>
            <a:solidFill>
              <a:srgbClr val="F6A2F0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0"/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Centaur" panose="020305040502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63559F9-64E7-39DC-108A-59536FABF151}"/>
                </a:ext>
              </a:extLst>
            </p:cNvPr>
            <p:cNvSpPr/>
            <p:nvPr/>
          </p:nvSpPr>
          <p:spPr>
            <a:xfrm>
              <a:off x="537670" y="2710778"/>
              <a:ext cx="10968530" cy="584858"/>
            </a:xfrm>
            <a:prstGeom prst="rect">
              <a:avLst/>
            </a:prstGeom>
            <a:solidFill>
              <a:srgbClr val="F6A2F0"/>
            </a:solidFill>
            <a:effectLst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0"/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Centaur" panose="020305040502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F3AFC0E-1BA8-222B-4324-39DC46136B46}"/>
                </a:ext>
              </a:extLst>
            </p:cNvPr>
            <p:cNvSpPr/>
            <p:nvPr/>
          </p:nvSpPr>
          <p:spPr>
            <a:xfrm>
              <a:off x="535188" y="3565766"/>
              <a:ext cx="10968530" cy="584858"/>
            </a:xfrm>
            <a:prstGeom prst="rect">
              <a:avLst/>
            </a:prstGeom>
            <a:solidFill>
              <a:srgbClr val="F6A2F0"/>
            </a:solidFill>
            <a:effectLst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0"/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Centaur" panose="02030504050205020304" pitchFamily="18" charset="0"/>
                  <a:cs typeface="Times New Roman" panose="02020603050405020304" pitchFamily="18" charset="0"/>
                </a:rPr>
                <a:t>c)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E0A8F09-265E-6B80-75C1-71063E5F5BA8}"/>
                </a:ext>
              </a:extLst>
            </p:cNvPr>
            <p:cNvSpPr/>
            <p:nvPr/>
          </p:nvSpPr>
          <p:spPr>
            <a:xfrm>
              <a:off x="535188" y="4438185"/>
              <a:ext cx="10968530" cy="584858"/>
            </a:xfrm>
            <a:prstGeom prst="rect">
              <a:avLst/>
            </a:prstGeom>
            <a:solidFill>
              <a:srgbClr val="F6A2F0"/>
            </a:solidFill>
            <a:effectLst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0"/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Centaur" panose="02030504050205020304" pitchFamily="18" charset="0"/>
                  <a:cs typeface="Times New Roman" panose="02020603050405020304" pitchFamily="18" charset="0"/>
                </a:rPr>
                <a:t>d)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B7E3B4B-F61B-FD77-4BB1-02FA6FC81C01}"/>
                </a:ext>
              </a:extLst>
            </p:cNvPr>
            <p:cNvSpPr txBox="1"/>
            <p:nvPr/>
          </p:nvSpPr>
          <p:spPr>
            <a:xfrm>
              <a:off x="535188" y="5333674"/>
              <a:ext cx="10968530" cy="584858"/>
            </a:xfrm>
            <a:prstGeom prst="rect">
              <a:avLst/>
            </a:prstGeom>
            <a:solidFill>
              <a:srgbClr val="F6A2F0"/>
            </a:solidFill>
            <a:effectLst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0"/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Centaur" panose="02030504050205020304" pitchFamily="18" charset="0"/>
                  <a:cs typeface="Times New Roman" panose="02020603050405020304" pitchFamily="18" charset="0"/>
                </a:rPr>
                <a:t>e)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C03DC52-B09B-958D-0DAB-CB42F5EC836A}"/>
              </a:ext>
            </a:extLst>
          </p:cNvPr>
          <p:cNvSpPr txBox="1"/>
          <p:nvPr/>
        </p:nvSpPr>
        <p:spPr>
          <a:xfrm>
            <a:off x="9144000" y="1801813"/>
            <a:ext cx="1166813" cy="584200"/>
          </a:xfrm>
          <a:prstGeom prst="rect">
            <a:avLst/>
          </a:prstGeom>
          <a:solidFill>
            <a:srgbClr val="87CA3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aur" panose="020305040502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C6880B13-1976-5547-14CF-9737AC88670C}"/>
              </a:ext>
            </a:extLst>
          </p:cNvPr>
          <p:cNvSpPr/>
          <p:nvPr/>
        </p:nvSpPr>
        <p:spPr>
          <a:xfrm>
            <a:off x="290508" y="271083"/>
            <a:ext cx="3857423" cy="738137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anose="02020603050405020304" pitchFamily="18" charset="0"/>
              </a:rPr>
              <a:t>Individual work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0"/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25EAE5-3F30-D687-A644-B1F9024DEBF4}"/>
              </a:ext>
            </a:extLst>
          </p:cNvPr>
          <p:cNvSpPr/>
          <p:nvPr/>
        </p:nvSpPr>
        <p:spPr>
          <a:xfrm>
            <a:off x="1266825" y="1855788"/>
            <a:ext cx="7635875" cy="523875"/>
          </a:xfrm>
          <a:prstGeom prst="roundRect">
            <a:avLst>
              <a:gd name="adj" fmla="val 3186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3200" b="1" dirty="0">
                <a:solidFill>
                  <a:schemeClr val="tx1"/>
                </a:solidFill>
                <a:latin typeface="Centaur" panose="02030504050205020304" pitchFamily="18" charset="0"/>
                <a:cs typeface="Times New Roman" panose="02020603050405020304" pitchFamily="18" charset="0"/>
              </a:rPr>
              <a:t>The hare walked quickly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4B3DBAA-3FCA-B904-F0C8-06CE304879C8}"/>
              </a:ext>
            </a:extLst>
          </p:cNvPr>
          <p:cNvSpPr/>
          <p:nvPr/>
        </p:nvSpPr>
        <p:spPr>
          <a:xfrm>
            <a:off x="1266825" y="2690813"/>
            <a:ext cx="8340725" cy="523875"/>
          </a:xfrm>
          <a:prstGeom prst="roundRect">
            <a:avLst>
              <a:gd name="adj" fmla="val 2173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3200" b="1" dirty="0">
                <a:solidFill>
                  <a:schemeClr val="tx1"/>
                </a:solidFill>
                <a:latin typeface="Centaur" panose="02030504050205020304" pitchFamily="18" charset="0"/>
                <a:cs typeface="Times New Roman" panose="02020603050405020304" pitchFamily="18" charset="0"/>
              </a:rPr>
              <a:t> Seeing the tortoise to win, the hare became angry.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1BAB3D9-5C56-9F91-1DC5-71BEBD98D23B}"/>
              </a:ext>
            </a:extLst>
          </p:cNvPr>
          <p:cNvSpPr/>
          <p:nvPr/>
        </p:nvSpPr>
        <p:spPr>
          <a:xfrm>
            <a:off x="1266825" y="3535363"/>
            <a:ext cx="7877175" cy="523875"/>
          </a:xfrm>
          <a:prstGeom prst="roundRect">
            <a:avLst>
              <a:gd name="adj" fmla="val 2426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3200" b="1" dirty="0">
                <a:solidFill>
                  <a:schemeClr val="tx1"/>
                </a:solidFill>
                <a:latin typeface="Centaur" panose="02030504050205020304" pitchFamily="18" charset="0"/>
                <a:cs typeface="Times New Roman" panose="02020603050405020304" pitchFamily="18" charset="0"/>
              </a:rPr>
              <a:t> The hare passed the sleeping tortoise.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1212D1-5E23-9284-281F-CE6400570804}"/>
              </a:ext>
            </a:extLst>
          </p:cNvPr>
          <p:cNvSpPr/>
          <p:nvPr/>
        </p:nvSpPr>
        <p:spPr>
          <a:xfrm>
            <a:off x="1266825" y="5292725"/>
            <a:ext cx="7635875" cy="523875"/>
          </a:xfrm>
          <a:prstGeom prst="roundRect">
            <a:avLst>
              <a:gd name="adj" fmla="val 2173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3200" b="1" dirty="0">
                <a:solidFill>
                  <a:schemeClr val="tx1"/>
                </a:solidFill>
                <a:latin typeface="Centaur" panose="02030504050205020304" pitchFamily="18" charset="0"/>
                <a:cs typeface="Times New Roman" panose="02020603050405020304" pitchFamily="18" charset="0"/>
              </a:rPr>
              <a:t> The hare won the competition.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046CDEB-8088-FCEE-031D-C4D5DA4EFAEB}"/>
              </a:ext>
            </a:extLst>
          </p:cNvPr>
          <p:cNvSpPr/>
          <p:nvPr/>
        </p:nvSpPr>
        <p:spPr>
          <a:xfrm>
            <a:off x="1266825" y="4457700"/>
            <a:ext cx="7635875" cy="523875"/>
          </a:xfrm>
          <a:prstGeom prst="roundRect">
            <a:avLst>
              <a:gd name="adj" fmla="val 3186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3200" b="1" dirty="0">
                <a:solidFill>
                  <a:schemeClr val="tx1"/>
                </a:solidFill>
                <a:latin typeface="Centaur" panose="02030504050205020304" pitchFamily="18" charset="0"/>
                <a:cs typeface="Times New Roman" panose="02020603050405020304" pitchFamily="18" charset="0"/>
              </a:rPr>
              <a:t> The hare is the slowest animal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900A2D-CD6F-D7FC-9851-E2CBEA61C204}"/>
              </a:ext>
            </a:extLst>
          </p:cNvPr>
          <p:cNvSpPr txBox="1"/>
          <p:nvPr/>
        </p:nvSpPr>
        <p:spPr>
          <a:xfrm>
            <a:off x="10337800" y="1814513"/>
            <a:ext cx="1165225" cy="5842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aur" panose="020305040502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D686F8-AD18-7D52-FCF8-D4EB0EFA8624}"/>
              </a:ext>
            </a:extLst>
          </p:cNvPr>
          <p:cNvSpPr txBox="1"/>
          <p:nvPr/>
        </p:nvSpPr>
        <p:spPr>
          <a:xfrm>
            <a:off x="9144000" y="3563938"/>
            <a:ext cx="1166813" cy="584200"/>
          </a:xfrm>
          <a:prstGeom prst="rect">
            <a:avLst/>
          </a:prstGeom>
          <a:solidFill>
            <a:srgbClr val="87CA3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aur" panose="020305040502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49A699-4140-7357-59CE-2AEF86EC226C}"/>
              </a:ext>
            </a:extLst>
          </p:cNvPr>
          <p:cNvSpPr txBox="1"/>
          <p:nvPr/>
        </p:nvSpPr>
        <p:spPr>
          <a:xfrm>
            <a:off x="10337800" y="3576638"/>
            <a:ext cx="1165225" cy="5842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aur" panose="020305040502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AA6850-945F-5B59-DDB9-BDC50C013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1925" y="1176338"/>
            <a:ext cx="10634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Centaur" panose="02030504050205020304" pitchFamily="18" charset="0"/>
                <a:cs typeface="Times New Roman" panose="02020603050405020304" pitchFamily="18" charset="0"/>
              </a:rPr>
              <a:t>Write </a:t>
            </a:r>
            <a:r>
              <a:rPr lang="en-US" altLang="en-US" sz="3200" b="1">
                <a:solidFill>
                  <a:srgbClr val="00B050"/>
                </a:solidFill>
                <a:latin typeface="Centaur" panose="02030504050205020304" pitchFamily="18" charset="0"/>
                <a:cs typeface="Times New Roman" panose="02020603050405020304" pitchFamily="18" charset="0"/>
              </a:rPr>
              <a:t>True</a:t>
            </a:r>
            <a:r>
              <a:rPr lang="en-US" altLang="en-US" sz="3200" b="1">
                <a:latin typeface="Centaur" panose="02030504050205020304" pitchFamily="18" charset="0"/>
                <a:cs typeface="Times New Roman" panose="02020603050405020304" pitchFamily="18" charset="0"/>
              </a:rPr>
              <a:t> for correct statement and </a:t>
            </a:r>
            <a:r>
              <a:rPr lang="en-US" altLang="en-US" sz="3200" b="1">
                <a:solidFill>
                  <a:srgbClr val="FF0000"/>
                </a:solidFill>
                <a:latin typeface="Centaur" panose="02030504050205020304" pitchFamily="18" charset="0"/>
                <a:cs typeface="Times New Roman" panose="02020603050405020304" pitchFamily="18" charset="0"/>
              </a:rPr>
              <a:t>False</a:t>
            </a:r>
            <a:r>
              <a:rPr lang="en-US" altLang="en-US" sz="3200" b="1">
                <a:latin typeface="Centaur" panose="02030504050205020304" pitchFamily="18" charset="0"/>
                <a:cs typeface="Times New Roman" panose="02020603050405020304" pitchFamily="18" charset="0"/>
              </a:rPr>
              <a:t> for incorrect statement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6A9197-7334-5B3E-CC12-52AE3EAAD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088" y="5832475"/>
            <a:ext cx="9358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Centaur" panose="02030504050205020304" pitchFamily="18" charset="0"/>
                <a:cs typeface="Times New Roman" panose="02020603050405020304" pitchFamily="18" charset="0"/>
              </a:rPr>
              <a:t>Let’s check the answer</a:t>
            </a:r>
          </a:p>
        </p:txBody>
      </p:sp>
      <p:pic>
        <p:nvPicPr>
          <p:cNvPr id="32785" name="Picture 2" descr="Homework Images | Free Vectors, Stock Photos &amp; PSD">
            <a:extLst>
              <a:ext uri="{FF2B5EF4-FFF2-40B4-BE49-F238E27FC236}">
                <a16:creationId xmlns:a16="http://schemas.microsoft.com/office/drawing/2014/main" id="{CB3B9029-10C7-321C-65E1-A6C106EA3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700" y="117475"/>
            <a:ext cx="2057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4B96F2-C212-D62A-8EF3-7D3CE22E5DA4}"/>
              </a:ext>
            </a:extLst>
          </p:cNvPr>
          <p:cNvSpPr txBox="1"/>
          <p:nvPr/>
        </p:nvSpPr>
        <p:spPr>
          <a:xfrm>
            <a:off x="9170988" y="2692400"/>
            <a:ext cx="1166812" cy="584200"/>
          </a:xfrm>
          <a:prstGeom prst="rect">
            <a:avLst/>
          </a:prstGeom>
          <a:solidFill>
            <a:srgbClr val="87CA3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aur" panose="020305040502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650AF1-4737-B0A6-98FB-15FACAEBC2D9}"/>
              </a:ext>
            </a:extLst>
          </p:cNvPr>
          <p:cNvSpPr txBox="1"/>
          <p:nvPr/>
        </p:nvSpPr>
        <p:spPr>
          <a:xfrm>
            <a:off x="10364788" y="2678113"/>
            <a:ext cx="1166812" cy="5842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aur" panose="020305040502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F224C9-2956-171A-9B34-FE663EBD1750}"/>
              </a:ext>
            </a:extLst>
          </p:cNvPr>
          <p:cNvSpPr txBox="1"/>
          <p:nvPr/>
        </p:nvSpPr>
        <p:spPr>
          <a:xfrm>
            <a:off x="9148763" y="4384675"/>
            <a:ext cx="1165225" cy="584200"/>
          </a:xfrm>
          <a:prstGeom prst="rect">
            <a:avLst/>
          </a:prstGeom>
          <a:solidFill>
            <a:srgbClr val="87CA3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aur" panose="020305040502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A6E73D-E269-0C8A-1A0D-A19FDCD7211D}"/>
              </a:ext>
            </a:extLst>
          </p:cNvPr>
          <p:cNvSpPr txBox="1"/>
          <p:nvPr/>
        </p:nvSpPr>
        <p:spPr>
          <a:xfrm>
            <a:off x="10342563" y="4397375"/>
            <a:ext cx="1165225" cy="5842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aur" panose="020305040502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B9CF6D-613E-5856-9C41-76CB3CE7C1C4}"/>
              </a:ext>
            </a:extLst>
          </p:cNvPr>
          <p:cNvSpPr txBox="1"/>
          <p:nvPr/>
        </p:nvSpPr>
        <p:spPr>
          <a:xfrm>
            <a:off x="9197975" y="5299075"/>
            <a:ext cx="1166813" cy="584200"/>
          </a:xfrm>
          <a:prstGeom prst="rect">
            <a:avLst/>
          </a:prstGeom>
          <a:solidFill>
            <a:srgbClr val="87CA3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aur" panose="020305040502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46046C-EE60-0E17-BE9A-0A54D133955E}"/>
              </a:ext>
            </a:extLst>
          </p:cNvPr>
          <p:cNvSpPr txBox="1"/>
          <p:nvPr/>
        </p:nvSpPr>
        <p:spPr>
          <a:xfrm>
            <a:off x="10391775" y="5299075"/>
            <a:ext cx="1166813" cy="5842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aur" panose="02030504050205020304" pitchFamily="18" charset="0"/>
                <a:cs typeface="Times New Roman" panose="02020603050405020304" pitchFamily="18" charset="0"/>
              </a:rPr>
              <a:t>False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07407E-6 L 0.0957 -0.0011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9792 -0.0013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7" grpId="0" animBg="1"/>
      <p:bldP spid="8" grpId="0" animBg="1"/>
      <p:bldP spid="10" grpId="0" animBg="1"/>
      <p:bldP spid="13" grpId="0" animBg="1"/>
      <p:bldP spid="20" grpId="0" animBg="1"/>
      <p:bldP spid="22" grpId="0" animBg="1"/>
      <p:bldP spid="22" grpId="1" animBg="1"/>
      <p:bldP spid="25" grpId="0" animBg="1"/>
      <p:bldP spid="25" grpId="1" animBg="1"/>
      <p:bldP spid="26" grpId="0" animBg="1"/>
      <p:bldP spid="11" grpId="0"/>
      <p:bldP spid="14" grpId="0"/>
      <p:bldP spid="9" grpId="0" animBg="1"/>
      <p:bldP spid="9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FBE1897-DA31-2603-B855-BDD6995E3017}"/>
              </a:ext>
            </a:extLst>
          </p:cNvPr>
          <p:cNvGraphicFramePr>
            <a:graphicFrameLocks noGrp="1"/>
          </p:cNvGraphicFramePr>
          <p:nvPr/>
        </p:nvGraphicFramePr>
        <p:xfrm>
          <a:off x="1306513" y="2084388"/>
          <a:ext cx="9578975" cy="389572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4970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     column-a</a:t>
                      </a:r>
                    </a:p>
                  </a:txBody>
                  <a:tcPr marL="91436" marR="9143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Column-B</a:t>
                      </a:r>
                    </a:p>
                  </a:txBody>
                  <a:tcPr marL="91436" marR="9143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87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tantia" panose="02030602050306030303" pitchFamily="18" charset="0"/>
                          <a:cs typeface="Nikosh" pitchFamily="2" charset="0"/>
                        </a:rPr>
                        <a:t>smile </a:t>
                      </a:r>
                    </a:p>
                  </a:txBody>
                  <a:tcPr marL="91436" marR="9143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2C2CDC"/>
                          </a:solidFill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looked</a:t>
                      </a:r>
                    </a:p>
                  </a:txBody>
                  <a:tcPr marL="91436" marR="9143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tantia" panose="02030602050306030303" pitchFamily="18" charset="0"/>
                          <a:cs typeface="Nikosh" pitchFamily="2" charset="0"/>
                        </a:rPr>
                        <a:t>look</a:t>
                      </a:r>
                    </a:p>
                  </a:txBody>
                  <a:tcPr marL="91436" marR="9143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2C2CDC"/>
                          </a:solidFill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slept</a:t>
                      </a:r>
                    </a:p>
                  </a:txBody>
                  <a:tcPr marL="91436" marR="9143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2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sleep</a:t>
                      </a:r>
                    </a:p>
                  </a:txBody>
                  <a:tcPr marL="91436" marR="9143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2C2CDC"/>
                          </a:solidFill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won</a:t>
                      </a:r>
                    </a:p>
                  </a:txBody>
                  <a:tcPr marL="91436" marR="9143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tantia" panose="02030602050306030303" pitchFamily="18" charset="0"/>
                          <a:cs typeface="Nikosh" pitchFamily="2" charset="0"/>
                        </a:rPr>
                        <a:t>win</a:t>
                      </a:r>
                    </a:p>
                  </a:txBody>
                  <a:tcPr marL="91436" marR="9143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2C2CDC"/>
                          </a:solidFill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crossed</a:t>
                      </a:r>
                    </a:p>
                  </a:txBody>
                  <a:tcPr marL="91436" marR="9143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nstantia" panose="02030602050306030303" pitchFamily="18" charset="0"/>
                          <a:cs typeface="Nikosh" pitchFamily="2" charset="0"/>
                        </a:rPr>
                        <a:t>cross</a:t>
                      </a:r>
                    </a:p>
                  </a:txBody>
                  <a:tcPr marL="91436" marR="9143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2C2CDC"/>
                          </a:solidFill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walked</a:t>
                      </a:r>
                    </a:p>
                  </a:txBody>
                  <a:tcPr marL="91436" marR="9143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walk</a:t>
                      </a:r>
                    </a:p>
                  </a:txBody>
                  <a:tcPr marL="91436" marR="9143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2C2CDC"/>
                          </a:solidFill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smiled</a:t>
                      </a:r>
                    </a:p>
                  </a:txBody>
                  <a:tcPr marL="91436" marR="9143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2CEE348-CA85-D39E-EEA0-8C7C19520699}"/>
              </a:ext>
            </a:extLst>
          </p:cNvPr>
          <p:cNvSpPr txBox="1"/>
          <p:nvPr/>
        </p:nvSpPr>
        <p:spPr>
          <a:xfrm>
            <a:off x="426017" y="1074344"/>
            <a:ext cx="10586316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Centaur" panose="02030504050205020304" pitchFamily="18" charset="0"/>
              </a:rPr>
              <a:t>Match the words of the column A with past form in column B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8D41B34F-5534-EBCD-4494-0AFB0405B796}"/>
              </a:ext>
            </a:extLst>
          </p:cNvPr>
          <p:cNvSpPr/>
          <p:nvPr/>
        </p:nvSpPr>
        <p:spPr>
          <a:xfrm>
            <a:off x="133995" y="244155"/>
            <a:ext cx="3486026" cy="694342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aur" panose="02030504050205020304" pitchFamily="18" charset="0"/>
                <a:cs typeface="NikoshBAN" panose="02000000000000000000" pitchFamily="2" charset="0"/>
              </a:rPr>
              <a:t>Pair work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aur" panose="020305040502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F10344C-6A46-D118-7E8B-EFFCF9E7190D}"/>
              </a:ext>
            </a:extLst>
          </p:cNvPr>
          <p:cNvCxnSpPr>
            <a:cxnSpLocks/>
          </p:cNvCxnSpPr>
          <p:nvPr/>
        </p:nvCxnSpPr>
        <p:spPr>
          <a:xfrm>
            <a:off x="4611688" y="3003550"/>
            <a:ext cx="3313112" cy="2779713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E7660C-F84B-B3F9-D1CA-8751DFF22864}"/>
              </a:ext>
            </a:extLst>
          </p:cNvPr>
          <p:cNvCxnSpPr>
            <a:cxnSpLocks/>
          </p:cNvCxnSpPr>
          <p:nvPr/>
        </p:nvCxnSpPr>
        <p:spPr>
          <a:xfrm flipV="1">
            <a:off x="4440238" y="3003550"/>
            <a:ext cx="3484562" cy="55880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B615461-9115-E092-FFD4-7A196BCFC110}"/>
              </a:ext>
            </a:extLst>
          </p:cNvPr>
          <p:cNvCxnSpPr>
            <a:cxnSpLocks/>
          </p:cNvCxnSpPr>
          <p:nvPr/>
        </p:nvCxnSpPr>
        <p:spPr>
          <a:xfrm flipV="1">
            <a:off x="4611688" y="3562350"/>
            <a:ext cx="3313112" cy="56038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36D688-A4B8-E213-04A1-65788B1C6F27}"/>
              </a:ext>
            </a:extLst>
          </p:cNvPr>
          <p:cNvCxnSpPr>
            <a:cxnSpLocks/>
          </p:cNvCxnSpPr>
          <p:nvPr/>
        </p:nvCxnSpPr>
        <p:spPr>
          <a:xfrm flipV="1">
            <a:off x="4611688" y="4211638"/>
            <a:ext cx="3313112" cy="560387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8843435-BF26-E45E-410E-B5B9634131C1}"/>
              </a:ext>
            </a:extLst>
          </p:cNvPr>
          <p:cNvCxnSpPr>
            <a:cxnSpLocks/>
          </p:cNvCxnSpPr>
          <p:nvPr/>
        </p:nvCxnSpPr>
        <p:spPr>
          <a:xfrm flipV="1">
            <a:off x="4611688" y="5272088"/>
            <a:ext cx="3313112" cy="560387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E650A235-BABE-522B-0909-4C2F89D2E3AC}"/>
              </a:ext>
            </a:extLst>
          </p:cNvPr>
          <p:cNvSpPr/>
          <p:nvPr/>
        </p:nvSpPr>
        <p:spPr>
          <a:xfrm>
            <a:off x="293493" y="3876720"/>
            <a:ext cx="2590800" cy="8178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Group 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</a:rPr>
              <a:t>Lion</a:t>
            </a: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2200087F-7C6D-6A26-01FB-490BE70F03EE}"/>
              </a:ext>
            </a:extLst>
          </p:cNvPr>
          <p:cNvSpPr/>
          <p:nvPr/>
        </p:nvSpPr>
        <p:spPr>
          <a:xfrm>
            <a:off x="293493" y="2955980"/>
            <a:ext cx="2590800" cy="84851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Group 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Tortoise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        TimesNew Roman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5DF207ED-972F-8414-B99E-D429506A574B}"/>
              </a:ext>
            </a:extLst>
          </p:cNvPr>
          <p:cNvSpPr/>
          <p:nvPr/>
        </p:nvSpPr>
        <p:spPr>
          <a:xfrm>
            <a:off x="293493" y="2006776"/>
            <a:ext cx="2590800" cy="84851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Group 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Hare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        TimesNew Roman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6C4F7AB0-1DEC-8A2F-CBA5-B2EBEC7053B7}"/>
              </a:ext>
            </a:extLst>
          </p:cNvPr>
          <p:cNvSpPr/>
          <p:nvPr/>
        </p:nvSpPr>
        <p:spPr>
          <a:xfrm>
            <a:off x="293493" y="168525"/>
            <a:ext cx="3127365" cy="694342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  <a:cs typeface="NikoshBAN" panose="02000000000000000000" pitchFamily="2" charset="0"/>
              </a:rPr>
              <a:t>Group work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         TimesNew Roman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58B94F1B-F1EC-3D8E-819F-3ED19D3D93B5}"/>
              </a:ext>
            </a:extLst>
          </p:cNvPr>
          <p:cNvSpPr/>
          <p:nvPr/>
        </p:nvSpPr>
        <p:spPr>
          <a:xfrm>
            <a:off x="293493" y="1163468"/>
            <a:ext cx="2590800" cy="78231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Group 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</a:rPr>
              <a:t>Tiger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8E5D71-1E17-4487-4E5F-96B90A486F23}"/>
              </a:ext>
            </a:extLst>
          </p:cNvPr>
          <p:cNvSpPr/>
          <p:nvPr/>
        </p:nvSpPr>
        <p:spPr>
          <a:xfrm>
            <a:off x="3420858" y="4178410"/>
            <a:ext cx="7781551" cy="1815882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srgbClr val="222222"/>
                </a:solidFill>
                <a:latin typeface="Book Antiqua" panose="02040602050305030304" pitchFamily="18" charset="0"/>
              </a:rPr>
              <a:t>Have you experienced any race ?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222222"/>
                </a:solidFill>
                <a:latin typeface="Book Antiqua" panose="02040602050305030304" pitchFamily="18" charset="0"/>
              </a:rPr>
              <a:t>- Have you participate in a race ? 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rgbClr val="222222"/>
                </a:solidFill>
                <a:latin typeface="Book Antiqua" panose="02040602050305030304" pitchFamily="18" charset="0"/>
              </a:rPr>
              <a:t>When was it?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rgbClr val="222222"/>
                </a:solidFill>
                <a:latin typeface="Book Antiqua" panose="02040602050305030304" pitchFamily="18" charset="0"/>
              </a:rPr>
              <a:t>Who won the race</a:t>
            </a:r>
          </a:p>
        </p:txBody>
      </p:sp>
      <p:pic>
        <p:nvPicPr>
          <p:cNvPr id="2050" name="Picture 2" descr="শিক্ষক বাতায়ন">
            <a:extLst>
              <a:ext uri="{FF2B5EF4-FFF2-40B4-BE49-F238E27FC236}">
                <a16:creationId xmlns:a16="http://schemas.microsoft.com/office/drawing/2014/main" id="{FEE0B37A-E021-1CB0-48B0-C7D9F5D78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0361" y="298224"/>
            <a:ext cx="4393500" cy="3295125"/>
          </a:xfrm>
          <a:prstGeom prst="ellipse">
            <a:avLst/>
          </a:prstGeom>
          <a:ln w="9525" cap="rnd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C76DBE0-D70C-D24D-94BC-CDA4875CDE3A}"/>
              </a:ext>
            </a:extLst>
          </p:cNvPr>
          <p:cNvSpPr txBox="1"/>
          <p:nvPr/>
        </p:nvSpPr>
        <p:spPr>
          <a:xfrm>
            <a:off x="237510" y="220708"/>
            <a:ext cx="3527199" cy="1029653"/>
          </a:xfrm>
          <a:prstGeom prst="frame">
            <a:avLst>
              <a:gd name="adj1" fmla="val 1574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</a:t>
            </a:r>
            <a:r>
              <a:rPr lang="en-US" sz="4000" b="1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Evaluation</a:t>
            </a:r>
          </a:p>
        </p:txBody>
      </p:sp>
      <p:pic>
        <p:nvPicPr>
          <p:cNvPr id="35845" name="Picture 2" descr="Cartoon Blue Bird Sitting On Tree Branch Stock Illustration - Download  Image Now - Talking, Tree, Cartoon - iStock">
            <a:extLst>
              <a:ext uri="{FF2B5EF4-FFF2-40B4-BE49-F238E27FC236}">
                <a16:creationId xmlns:a16="http://schemas.microsoft.com/office/drawing/2014/main" id="{F7BD8DDD-B469-8412-B2E7-79FAF712C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25" y="250825"/>
            <a:ext cx="212407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36D2F6-97C5-E82C-F855-57EFB7D3A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2236788"/>
            <a:ext cx="40322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 b="1">
                <a:solidFill>
                  <a:srgbClr val="002060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a) Who ran the race?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44FC41-794D-624E-EBAE-39464F090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2844800"/>
            <a:ext cx="6637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 b="1">
                <a:solidFill>
                  <a:srgbClr val="002060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b) Where did the hare sleep?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AE066B-66F3-10EE-EC6F-F3FFF5B2D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3987800"/>
            <a:ext cx="6097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 b="1">
                <a:solidFill>
                  <a:srgbClr val="002060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d) How long did the hare sleep?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8C5B16-2377-DF3E-8879-6734E6366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594225"/>
            <a:ext cx="9224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 b="1">
                <a:solidFill>
                  <a:srgbClr val="002060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e) Why did the hare become furious?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3BEA35-55D7-F5DD-3B3F-209953858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3429000"/>
            <a:ext cx="8497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 b="1">
                <a:solidFill>
                  <a:srgbClr val="002060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c) How did the tortoise win the race?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AE034C4-7EFD-C855-59AF-BEF0EB5A7540}"/>
              </a:ext>
            </a:extLst>
          </p:cNvPr>
          <p:cNvSpPr/>
          <p:nvPr/>
        </p:nvSpPr>
        <p:spPr>
          <a:xfrm>
            <a:off x="176359" y="212395"/>
            <a:ext cx="4273721" cy="9088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One day one word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E2208DC4-3CB0-ECAA-8F30-ECE2F1EFB812}"/>
              </a:ext>
            </a:extLst>
          </p:cNvPr>
          <p:cNvSpPr/>
          <p:nvPr/>
        </p:nvSpPr>
        <p:spPr>
          <a:xfrm>
            <a:off x="2491740" y="2008475"/>
            <a:ext cx="4556760" cy="858857"/>
          </a:xfrm>
          <a:prstGeom prst="frame">
            <a:avLst/>
          </a:prstGeom>
          <a:solidFill>
            <a:schemeClr val="accent6">
              <a:lumMod val="50000"/>
            </a:schemeClr>
          </a:solidFill>
          <a:ln w="158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Book Antiqua" panose="02040602050305030304" pitchFamily="18" charset="0"/>
                <a:cs typeface="Nikosh" pitchFamily="2" charset="0"/>
              </a:rPr>
              <a:t>Steady</a:t>
            </a:r>
            <a:endParaRPr lang="en-US" sz="36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4" name="Right Arrow 21">
            <a:extLst>
              <a:ext uri="{FF2B5EF4-FFF2-40B4-BE49-F238E27FC236}">
                <a16:creationId xmlns:a16="http://schemas.microsoft.com/office/drawing/2014/main" id="{778DA092-369B-3E9B-0F88-FE6F4895E7F2}"/>
              </a:ext>
            </a:extLst>
          </p:cNvPr>
          <p:cNvSpPr/>
          <p:nvPr/>
        </p:nvSpPr>
        <p:spPr>
          <a:xfrm>
            <a:off x="7121525" y="2065338"/>
            <a:ext cx="898525" cy="70802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158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4F7530-EAE1-C99C-2AD0-16B096EE4016}"/>
              </a:ext>
            </a:extLst>
          </p:cNvPr>
          <p:cNvSpPr/>
          <p:nvPr/>
        </p:nvSpPr>
        <p:spPr>
          <a:xfrm>
            <a:off x="8169275" y="2130425"/>
            <a:ext cx="3138488" cy="708025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অটল</a:t>
            </a:r>
            <a:endParaRPr lang="en-US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23">
            <a:extLst>
              <a:ext uri="{FF2B5EF4-FFF2-40B4-BE49-F238E27FC236}">
                <a16:creationId xmlns:a16="http://schemas.microsoft.com/office/drawing/2014/main" id="{50E9CDE6-B19D-8A86-AE74-073E38D58439}"/>
              </a:ext>
            </a:extLst>
          </p:cNvPr>
          <p:cNvSpPr/>
          <p:nvPr/>
        </p:nvSpPr>
        <p:spPr>
          <a:xfrm rot="5400000">
            <a:off x="4626769" y="3158332"/>
            <a:ext cx="606425" cy="611187"/>
          </a:xfrm>
          <a:prstGeom prst="rightArrow">
            <a:avLst/>
          </a:prstGeom>
          <a:solidFill>
            <a:srgbClr val="00B0F0"/>
          </a:solidFill>
          <a:ln w="158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F0695076-6C5B-9CB5-4359-2C5C41852BA0}"/>
              </a:ext>
            </a:extLst>
          </p:cNvPr>
          <p:cNvSpPr/>
          <p:nvPr/>
        </p:nvSpPr>
        <p:spPr>
          <a:xfrm>
            <a:off x="2737631" y="3871301"/>
            <a:ext cx="4384357" cy="952619"/>
          </a:xfrm>
          <a:prstGeom prst="downArrowCallout">
            <a:avLst>
              <a:gd name="adj1" fmla="val 46316"/>
              <a:gd name="adj2" fmla="val 42189"/>
              <a:gd name="adj3" fmla="val 25061"/>
              <a:gd name="adj4" fmla="val 67304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sentence making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6CC342-B916-CCED-0830-47C77C93FCF3}"/>
              </a:ext>
            </a:extLst>
          </p:cNvPr>
          <p:cNvSpPr/>
          <p:nvPr/>
        </p:nvSpPr>
        <p:spPr>
          <a:xfrm>
            <a:off x="1046496" y="5208177"/>
            <a:ext cx="1065201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rgbClr val="00990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Slow but steady wins the race</a:t>
            </a:r>
            <a:r>
              <a:rPr lang="en-US" sz="3600" b="1" dirty="0">
                <a:solidFill>
                  <a:srgbClr val="7030A0"/>
                </a:solidFill>
                <a:latin typeface="Book Antiqua" panose="02040602050305030304" pitchFamily="18" charset="0"/>
                <a:cs typeface="Nikosh" pitchFamily="2" charset="0"/>
              </a:rPr>
              <a:t>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8D0268-B11C-E07A-D723-120BB00B5FD8}"/>
              </a:ext>
            </a:extLst>
          </p:cNvPr>
          <p:cNvSpPr/>
          <p:nvPr/>
        </p:nvSpPr>
        <p:spPr>
          <a:xfrm>
            <a:off x="313031" y="3853968"/>
            <a:ext cx="11597640" cy="1718472"/>
          </a:xfrm>
          <a:prstGeom prst="rect">
            <a:avLst/>
          </a:prstGeom>
          <a:noFill/>
          <a:ln w="28575" cmpd="thickThin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tIns="91440" rIns="274320" bIns="9144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ysClr val="windowText" lastClr="0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Bell MT" panose="02020503060305020303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ysClr val="windowText" lastClr="0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    </a:t>
            </a:r>
            <a:r>
              <a:rPr lang="en-US" sz="3600" b="1" dirty="0">
                <a:solidFill>
                  <a:sysClr val="windowText" lastClr="000000"/>
                </a:solidFill>
                <a:latin typeface="Bell MT" panose="02020503060305020303" pitchFamily="18" charset="0"/>
              </a:rPr>
              <a:t>Write 5 sentences About “Your Daily routine”.</a:t>
            </a:r>
          </a:p>
          <a:p>
            <a:pPr marL="1143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ysClr val="windowText" lastClr="0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Bell MT" panose="02020503060305020303" pitchFamily="18" charset="0"/>
              <a:cs typeface="NikoshBAN" panose="02000000000000000000" pitchFamily="2" charset="0"/>
            </a:endParaRPr>
          </a:p>
        </p:txBody>
      </p:sp>
      <p:pic>
        <p:nvPicPr>
          <p:cNvPr id="7" name="Graphic 6" descr="Pencil">
            <a:extLst>
              <a:ext uri="{FF2B5EF4-FFF2-40B4-BE49-F238E27FC236}">
                <a16:creationId xmlns:a16="http://schemas.microsoft.com/office/drawing/2014/main" id="{6B68BE33-7EDE-59B8-D2F4-16979597E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140200"/>
            <a:ext cx="3159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BAC924C-B5FE-A9BC-9C9A-104A7F835969}"/>
              </a:ext>
            </a:extLst>
          </p:cNvPr>
          <p:cNvGrpSpPr>
            <a:grpSpLocks/>
          </p:cNvGrpSpPr>
          <p:nvPr/>
        </p:nvGrpSpPr>
        <p:grpSpPr bwMode="auto">
          <a:xfrm>
            <a:off x="558800" y="354013"/>
            <a:ext cx="2517775" cy="2649537"/>
            <a:chOff x="558423" y="354133"/>
            <a:chExt cx="2518825" cy="2649899"/>
          </a:xfrm>
        </p:grpSpPr>
        <p:sp>
          <p:nvSpPr>
            <p:cNvPr id="3" name="Rectangular Callout 4">
              <a:extLst>
                <a:ext uri="{FF2B5EF4-FFF2-40B4-BE49-F238E27FC236}">
                  <a16:creationId xmlns:a16="http://schemas.microsoft.com/office/drawing/2014/main" id="{3069B73A-B4D4-0AE7-8F48-CFDB1DBD5A13}"/>
                </a:ext>
              </a:extLst>
            </p:cNvPr>
            <p:cNvSpPr/>
            <p:nvPr/>
          </p:nvSpPr>
          <p:spPr>
            <a:xfrm>
              <a:off x="656889" y="435106"/>
              <a:ext cx="2420359" cy="2487953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ular Callout 4">
              <a:extLst>
                <a:ext uri="{FF2B5EF4-FFF2-40B4-BE49-F238E27FC236}">
                  <a16:creationId xmlns:a16="http://schemas.microsoft.com/office/drawing/2014/main" id="{EC15EEF0-363F-0218-4AB5-0F1BE0D0F08A}"/>
                </a:ext>
              </a:extLst>
            </p:cNvPr>
            <p:cNvSpPr/>
            <p:nvPr/>
          </p:nvSpPr>
          <p:spPr>
            <a:xfrm>
              <a:off x="558423" y="354133"/>
              <a:ext cx="2518825" cy="2649899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 descr="২-কাঠা (৩-শতক) জায়গায় অল্পখরচে ৫ রুমের টিনশেড বাড়ির প্লান ও ডিজাইন ||  tin shed house design - YouTube">
            <a:extLst>
              <a:ext uri="{FF2B5EF4-FFF2-40B4-BE49-F238E27FC236}">
                <a16:creationId xmlns:a16="http://schemas.microsoft.com/office/drawing/2014/main" id="{97FA1793-6773-90A2-3C6B-261265003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51" y="653268"/>
            <a:ext cx="5268912" cy="2963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C30626-BB26-CEF0-765E-80925641A380}"/>
              </a:ext>
            </a:extLst>
          </p:cNvPr>
          <p:cNvSpPr txBox="1"/>
          <p:nvPr/>
        </p:nvSpPr>
        <p:spPr>
          <a:xfrm>
            <a:off x="911225" y="1054100"/>
            <a:ext cx="18145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 Task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0422A6-6386-E1B9-B1A8-D490036FC256}"/>
              </a:ext>
            </a:extLst>
          </p:cNvPr>
          <p:cNvSpPr/>
          <p:nvPr/>
        </p:nvSpPr>
        <p:spPr>
          <a:xfrm>
            <a:off x="1283269" y="289562"/>
            <a:ext cx="8273740" cy="1508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Let’s sing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We shell over come Song together</a:t>
            </a:r>
          </a:p>
        </p:txBody>
      </p:sp>
      <p:pic>
        <p:nvPicPr>
          <p:cNvPr id="6147" name="Picture 2" descr="Kid Sing a Song.vector and Illustration Stock Vector - Illustration of  performer, profession: 118634945">
            <a:extLst>
              <a:ext uri="{FF2B5EF4-FFF2-40B4-BE49-F238E27FC236}">
                <a16:creationId xmlns:a16="http://schemas.microsoft.com/office/drawing/2014/main" id="{92A2835B-7772-8496-5D7A-B2ECE951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146300"/>
            <a:ext cx="4156075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Little girl singing song Royalty Free Vector Image">
            <a:extLst>
              <a:ext uri="{FF2B5EF4-FFF2-40B4-BE49-F238E27FC236}">
                <a16:creationId xmlns:a16="http://schemas.microsoft.com/office/drawing/2014/main" id="{A39A6008-7C66-9576-D9F1-83E1D74CD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0"/>
          <a:stretch>
            <a:fillRect/>
          </a:stretch>
        </p:blipFill>
        <p:spPr bwMode="auto">
          <a:xfrm>
            <a:off x="6735763" y="1960563"/>
            <a:ext cx="3746500" cy="443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rious Questions: Why is there no such thing as a truly blue rose? And  will we ever have one? - Country Life">
            <a:extLst>
              <a:ext uri="{FF2B5EF4-FFF2-40B4-BE49-F238E27FC236}">
                <a16:creationId xmlns:a16="http://schemas.microsoft.com/office/drawing/2014/main" id="{6CD1CE7F-6CCD-63DF-8A90-483897697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5627" y="480391"/>
            <a:ext cx="9589121" cy="5897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04B3DD-3506-3ACC-809E-3162B888608D}"/>
              </a:ext>
            </a:extLst>
          </p:cNvPr>
          <p:cNvSpPr txBox="1"/>
          <p:nvPr/>
        </p:nvSpPr>
        <p:spPr>
          <a:xfrm>
            <a:off x="1065627" y="703500"/>
            <a:ext cx="406908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Good Bye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BC66C0-568A-86B6-1CB4-BF6181EEC596}"/>
              </a:ext>
            </a:extLst>
          </p:cNvPr>
          <p:cNvSpPr/>
          <p:nvPr/>
        </p:nvSpPr>
        <p:spPr>
          <a:xfrm>
            <a:off x="706559" y="73267"/>
            <a:ext cx="10914734" cy="584775"/>
          </a:xfrm>
          <a:prstGeom prst="rect">
            <a:avLst/>
          </a:prstGeom>
          <a:noFill/>
          <a:ln w="15875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Dear Student ,what do you see in the picture?</a:t>
            </a:r>
          </a:p>
        </p:txBody>
      </p:sp>
      <p:sp>
        <p:nvSpPr>
          <p:cNvPr id="8195" name="AutoShape 6" descr="Playing badminton Vector Art Stock Images | Depositphotos">
            <a:extLst>
              <a:ext uri="{FF2B5EF4-FFF2-40B4-BE49-F238E27FC236}">
                <a16:creationId xmlns:a16="http://schemas.microsoft.com/office/drawing/2014/main" id="{ADA0B119-46FE-7DA0-9841-0A54CF4BDE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6" name="AutoShape 8" descr="Playing badminton Vector Art Stock Images | Depositphotos">
            <a:extLst>
              <a:ext uri="{FF2B5EF4-FFF2-40B4-BE49-F238E27FC236}">
                <a16:creationId xmlns:a16="http://schemas.microsoft.com/office/drawing/2014/main" id="{C6D95B25-9B45-CF4B-E261-76A3BF774B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AutoShape 10" descr="Playing badminton Vector Art Stock Images | Depositphotos">
            <a:extLst>
              <a:ext uri="{FF2B5EF4-FFF2-40B4-BE49-F238E27FC236}">
                <a16:creationId xmlns:a16="http://schemas.microsoft.com/office/drawing/2014/main" id="{A6B6F7B5-8B30-B0F8-DDF6-47A9805164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8" name="AutoShape 12" descr="Playing badminton Vector Art Stock Images | Depositphotos">
            <a:extLst>
              <a:ext uri="{FF2B5EF4-FFF2-40B4-BE49-F238E27FC236}">
                <a16:creationId xmlns:a16="http://schemas.microsoft.com/office/drawing/2014/main" id="{61DC86B2-0EDC-6954-3093-2060FDBC63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EF2F15-088E-57DD-52E9-BD454FA43141}"/>
              </a:ext>
            </a:extLst>
          </p:cNvPr>
          <p:cNvSpPr/>
          <p:nvPr/>
        </p:nvSpPr>
        <p:spPr>
          <a:xfrm>
            <a:off x="286604" y="5625179"/>
            <a:ext cx="11682484" cy="584775"/>
          </a:xfrm>
          <a:prstGeom prst="rect">
            <a:avLst/>
          </a:prstGeom>
          <a:noFill/>
          <a:ln w="15875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Do you know, which of the two species fastest and slowest animal?</a:t>
            </a:r>
          </a:p>
        </p:txBody>
      </p:sp>
      <p:pic>
        <p:nvPicPr>
          <p:cNvPr id="1026" name="Picture 2" descr="WELCOME BABY RABBITS - LOVE FERPLAST">
            <a:extLst>
              <a:ext uri="{FF2B5EF4-FFF2-40B4-BE49-F238E27FC236}">
                <a16:creationId xmlns:a16="http://schemas.microsoft.com/office/drawing/2014/main" id="{8A467F31-33FA-A008-F327-D58BBF80D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1047750"/>
            <a:ext cx="5057775" cy="35591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6E62184-6FF4-09AB-0716-FC1B1F141731}"/>
              </a:ext>
            </a:extLst>
          </p:cNvPr>
          <p:cNvSpPr txBox="1"/>
          <p:nvPr/>
        </p:nvSpPr>
        <p:spPr>
          <a:xfrm>
            <a:off x="820738" y="4649788"/>
            <a:ext cx="5057775" cy="623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Hare</a:t>
            </a:r>
            <a:endParaRPr lang="en-GB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52E949-3EA0-0AE1-AF88-BDC752F18E44}"/>
              </a:ext>
            </a:extLst>
          </p:cNvPr>
          <p:cNvSpPr txBox="1"/>
          <p:nvPr/>
        </p:nvSpPr>
        <p:spPr>
          <a:xfrm>
            <a:off x="6253163" y="4645025"/>
            <a:ext cx="5057775" cy="6286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Tortoise</a:t>
            </a:r>
            <a:endParaRPr lang="en-GB" sz="2800" dirty="0"/>
          </a:p>
        </p:txBody>
      </p:sp>
      <p:pic>
        <p:nvPicPr>
          <p:cNvPr id="1028" name="Picture 4" descr="Pet Talk: Turtles and Tortoises as Pets - Insite Brazos Valley Magazine —  Be in the know.">
            <a:extLst>
              <a:ext uri="{FF2B5EF4-FFF2-40B4-BE49-F238E27FC236}">
                <a16:creationId xmlns:a16="http://schemas.microsoft.com/office/drawing/2014/main" id="{5DC239CA-12D3-1026-C033-E009FB5F1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1084263"/>
            <a:ext cx="5057775" cy="356076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6" descr="Playing badminton Vector Art Stock Images | Depositphotos">
            <a:extLst>
              <a:ext uri="{FF2B5EF4-FFF2-40B4-BE49-F238E27FC236}">
                <a16:creationId xmlns:a16="http://schemas.microsoft.com/office/drawing/2014/main" id="{8AE0A184-E81B-5680-CD4D-616E4721EE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409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3" name="AutoShape 8" descr="Playing badminton Vector Art Stock Images | Depositphotos">
            <a:extLst>
              <a:ext uri="{FF2B5EF4-FFF2-40B4-BE49-F238E27FC236}">
                <a16:creationId xmlns:a16="http://schemas.microsoft.com/office/drawing/2014/main" id="{3E46DCA1-1ADA-35F3-1FCB-5C70DCCB91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409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4" name="AutoShape 10" descr="Playing badminton Vector Art Stock Images | Depositphotos">
            <a:extLst>
              <a:ext uri="{FF2B5EF4-FFF2-40B4-BE49-F238E27FC236}">
                <a16:creationId xmlns:a16="http://schemas.microsoft.com/office/drawing/2014/main" id="{B539FEFE-99C9-64F7-D27C-C495092FD1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409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5" name="AutoShape 12" descr="Playing badminton Vector Art Stock Images | Depositphotos">
            <a:extLst>
              <a:ext uri="{FF2B5EF4-FFF2-40B4-BE49-F238E27FC236}">
                <a16:creationId xmlns:a16="http://schemas.microsoft.com/office/drawing/2014/main" id="{447049C9-568D-44BF-44AF-D2C1674650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409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90D3A5-4189-F90C-40B2-0EF5C72733F7}"/>
              </a:ext>
            </a:extLst>
          </p:cNvPr>
          <p:cNvSpPr/>
          <p:nvPr/>
        </p:nvSpPr>
        <p:spPr>
          <a:xfrm>
            <a:off x="155575" y="-104775"/>
            <a:ext cx="3632200" cy="769938"/>
          </a:xfrm>
          <a:prstGeom prst="rect">
            <a:avLst/>
          </a:prstGeom>
          <a:noFill/>
          <a:ln w="15875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Thank you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89F21C-5B5D-B5E9-888F-66E2617AA192}"/>
              </a:ext>
            </a:extLst>
          </p:cNvPr>
          <p:cNvSpPr txBox="1"/>
          <p:nvPr/>
        </p:nvSpPr>
        <p:spPr>
          <a:xfrm>
            <a:off x="608013" y="4903788"/>
            <a:ext cx="5057775" cy="5222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Hare is the fastest animal.</a:t>
            </a:r>
            <a:endParaRPr lang="en-GB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73C88B-601E-876A-7474-6B878DB790A8}"/>
              </a:ext>
            </a:extLst>
          </p:cNvPr>
          <p:cNvSpPr txBox="1"/>
          <p:nvPr/>
        </p:nvSpPr>
        <p:spPr>
          <a:xfrm>
            <a:off x="6345238" y="4903788"/>
            <a:ext cx="5057775" cy="5222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Tortoise is the slowest animal.</a:t>
            </a:r>
            <a:endParaRPr lang="en-GB" sz="2800" b="1" dirty="0"/>
          </a:p>
        </p:txBody>
      </p:sp>
      <p:pic>
        <p:nvPicPr>
          <p:cNvPr id="2050" name="Picture 2" descr="Gif Turtle Turtle Walking GIF - Gif Turtle Turtle Walking - Discover &amp;  Share GIFs">
            <a:extLst>
              <a:ext uri="{FF2B5EF4-FFF2-40B4-BE49-F238E27FC236}">
                <a16:creationId xmlns:a16="http://schemas.microsoft.com/office/drawing/2014/main" id="{28161C44-EF91-2F70-9B5D-A15621412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1230313"/>
            <a:ext cx="4743450" cy="320992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unny Running GIF - Bunny Running Run - Discover &amp; Share GIFs">
            <a:extLst>
              <a:ext uri="{FF2B5EF4-FFF2-40B4-BE49-F238E27FC236}">
                <a16:creationId xmlns:a16="http://schemas.microsoft.com/office/drawing/2014/main" id="{495575D8-6721-8EDD-0988-386FB629C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838200"/>
            <a:ext cx="5057775" cy="399415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251D45-AEB3-2267-31B8-19FEEDA91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5600700"/>
            <a:ext cx="7815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guess what’s the lesson today?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2A27AAA-4DED-A590-9EA6-3D0374FBA915}"/>
              </a:ext>
            </a:extLst>
          </p:cNvPr>
          <p:cNvGrpSpPr>
            <a:grpSpLocks/>
          </p:cNvGrpSpPr>
          <p:nvPr/>
        </p:nvGrpSpPr>
        <p:grpSpPr bwMode="auto">
          <a:xfrm>
            <a:off x="2460625" y="2587625"/>
            <a:ext cx="6829425" cy="2219325"/>
            <a:chOff x="2896572" y="1209675"/>
            <a:chExt cx="6829425" cy="2219325"/>
          </a:xfrm>
        </p:grpSpPr>
        <p:pic>
          <p:nvPicPr>
            <p:cNvPr id="12294" name="Picture 10" descr="Wood Signboard Vector Art, Icons, and Graphics for Free Download">
              <a:extLst>
                <a:ext uri="{FF2B5EF4-FFF2-40B4-BE49-F238E27FC236}">
                  <a16:creationId xmlns:a16="http://schemas.microsoft.com/office/drawing/2014/main" id="{28D63DDD-2E30-CD8A-9C42-CC36441516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572" y="1209675"/>
              <a:ext cx="6829425" cy="221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EBF5F3-EB8D-65D6-33EE-2060B206BE52}"/>
                </a:ext>
              </a:extLst>
            </p:cNvPr>
            <p:cNvSpPr txBox="1"/>
            <p:nvPr/>
          </p:nvSpPr>
          <p:spPr>
            <a:xfrm>
              <a:off x="3608734" y="1996171"/>
              <a:ext cx="5405099" cy="646331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0">
                    <a:solidFill>
                      <a:srgbClr val="002060"/>
                    </a:solidFill>
                  </a:ln>
                  <a:solidFill>
                    <a:srgbClr val="2C2CD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ook Antiqua" panose="02040602050305030304" pitchFamily="18" charset="0"/>
                  <a:cs typeface="Times New Roman" panose="02020603050405020304" pitchFamily="18" charset="0"/>
                </a:rPr>
                <a:t>The hare and the tortoise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1D5DD0-3AE0-88BF-AB1D-1ADFC374220B}"/>
              </a:ext>
            </a:extLst>
          </p:cNvPr>
          <p:cNvSpPr/>
          <p:nvPr/>
        </p:nvSpPr>
        <p:spPr>
          <a:xfrm>
            <a:off x="473075" y="1801813"/>
            <a:ext cx="9717088" cy="806450"/>
          </a:xfrm>
          <a:prstGeom prst="roundRect">
            <a:avLst>
              <a:gd name="adj" fmla="val 1281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What we read in our previous class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9859EA8-8BE5-18FE-9DEA-4837CE5106D1}"/>
              </a:ext>
            </a:extLst>
          </p:cNvPr>
          <p:cNvSpPr/>
          <p:nvPr/>
        </p:nvSpPr>
        <p:spPr>
          <a:xfrm>
            <a:off x="1430338" y="4957763"/>
            <a:ext cx="8888412" cy="806450"/>
          </a:xfrm>
          <a:prstGeom prst="roundRect">
            <a:avLst>
              <a:gd name="adj" fmla="val 1281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One day ………… the race began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6343C3-B337-948B-390B-734D671F1DA1}"/>
              </a:ext>
            </a:extLst>
          </p:cNvPr>
          <p:cNvSpPr/>
          <p:nvPr/>
        </p:nvSpPr>
        <p:spPr>
          <a:xfrm>
            <a:off x="352425" y="690563"/>
            <a:ext cx="7029450" cy="80645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Prior knowledge check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">
            <a:extLst>
              <a:ext uri="{FF2B5EF4-FFF2-40B4-BE49-F238E27FC236}">
                <a16:creationId xmlns:a16="http://schemas.microsoft.com/office/drawing/2014/main" id="{C2BC135E-0423-C18A-F8C5-FC13CF36E324}"/>
              </a:ext>
            </a:extLst>
          </p:cNvPr>
          <p:cNvGrpSpPr>
            <a:grpSpLocks/>
          </p:cNvGrpSpPr>
          <p:nvPr/>
        </p:nvGrpSpPr>
        <p:grpSpPr bwMode="auto">
          <a:xfrm>
            <a:off x="227013" y="198438"/>
            <a:ext cx="11726862" cy="6427787"/>
            <a:chOff x="226875" y="198781"/>
            <a:chExt cx="11726586" cy="6427306"/>
          </a:xfrm>
        </p:grpSpPr>
        <p:pic>
          <p:nvPicPr>
            <p:cNvPr id="3074" name="Picture 2" descr="Forest sketch Images | Free Vectors, Stock Photos &amp; PSD">
              <a:extLst>
                <a:ext uri="{FF2B5EF4-FFF2-40B4-BE49-F238E27FC236}">
                  <a16:creationId xmlns:a16="http://schemas.microsoft.com/office/drawing/2014/main" id="{C4747D09-DFC7-1B3D-F8FA-A96AB22E51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6875" y="198781"/>
              <a:ext cx="11726586" cy="64273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345" name="Picture 6" descr="Download Hare PNG Image with No Background - PNGkey.com">
              <a:extLst>
                <a:ext uri="{FF2B5EF4-FFF2-40B4-BE49-F238E27FC236}">
                  <a16:creationId xmlns:a16="http://schemas.microsoft.com/office/drawing/2014/main" id="{55A5BCFD-1BBF-631C-0884-89A438C8D1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4712" y="4191430"/>
              <a:ext cx="1088750" cy="1690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8" descr="Box Turtle Crocodiles Tortoise Chinese Pond Turtle PNG, Clipart, Animal,  Animals, Aquarium, Armor, Cartoon Turtle Free">
              <a:extLst>
                <a:ext uri="{FF2B5EF4-FFF2-40B4-BE49-F238E27FC236}">
                  <a16:creationId xmlns:a16="http://schemas.microsoft.com/office/drawing/2014/main" id="{1D30456B-939E-4A8B-C45E-6E1A58DE9D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2365" y="4388556"/>
              <a:ext cx="2155135" cy="1607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39" name="Picture 10" descr="Wood Signboard Vector Art, Icons, and Graphics for Free Download">
            <a:extLst>
              <a:ext uri="{FF2B5EF4-FFF2-40B4-BE49-F238E27FC236}">
                <a16:creationId xmlns:a16="http://schemas.microsoft.com/office/drawing/2014/main" id="{0E21317E-2805-513B-FB7A-B2C1B4590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2319338"/>
            <a:ext cx="68294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6246AA-B563-106E-DC58-8376BD02DDB2}"/>
              </a:ext>
            </a:extLst>
          </p:cNvPr>
          <p:cNvSpPr txBox="1"/>
          <p:nvPr/>
        </p:nvSpPr>
        <p:spPr>
          <a:xfrm>
            <a:off x="3662748" y="3105834"/>
            <a:ext cx="5405099" cy="64633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0">
                  <a:solidFill>
                    <a:srgbClr val="002060"/>
                  </a:solidFill>
                </a:ln>
                <a:solidFill>
                  <a:srgbClr val="2C2C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The hare and the tortoise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67D7A20-0D5B-EC06-1EE9-CF402B8F4E56}"/>
              </a:ext>
            </a:extLst>
          </p:cNvPr>
          <p:cNvSpPr/>
          <p:nvPr/>
        </p:nvSpPr>
        <p:spPr>
          <a:xfrm>
            <a:off x="407988" y="333375"/>
            <a:ext cx="3536950" cy="806450"/>
          </a:xfrm>
          <a:prstGeom prst="roundRect">
            <a:avLst>
              <a:gd name="adj" fmla="val 1281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Today lesson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F89C1D-52A5-5F79-B4D1-447699F5ADEF}"/>
              </a:ext>
            </a:extLst>
          </p:cNvPr>
          <p:cNvSpPr txBox="1"/>
          <p:nvPr/>
        </p:nvSpPr>
        <p:spPr>
          <a:xfrm>
            <a:off x="3662363" y="3544888"/>
            <a:ext cx="5405437" cy="64611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n w="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B0D65B7-D5BC-D203-AC97-9A407830D5D1}"/>
              </a:ext>
            </a:extLst>
          </p:cNvPr>
          <p:cNvSpPr/>
          <p:nvPr/>
        </p:nvSpPr>
        <p:spPr>
          <a:xfrm>
            <a:off x="5791200" y="4408488"/>
            <a:ext cx="5260975" cy="45878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The hare ran ………… win the race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C42702-3E4A-EC88-8B35-3AD65E482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425" y="968375"/>
            <a:ext cx="239712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99FA6CC-9A2C-45E8-851C-EC2628755A55}"/>
              </a:ext>
            </a:extLst>
          </p:cNvPr>
          <p:cNvSpPr/>
          <p:nvPr/>
        </p:nvSpPr>
        <p:spPr>
          <a:xfrm>
            <a:off x="339028" y="211875"/>
            <a:ext cx="5306907" cy="8146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NikoshBAN" panose="02000000000000000000" pitchFamily="2" charset="0"/>
              </a:rPr>
              <a:t>Learning Outcomes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CE05C2-28D0-02FE-943F-FE72075B7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2486025"/>
            <a:ext cx="24114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C00000"/>
                </a:solidFill>
                <a:latin typeface="Book Antiqua" panose="02040602050305030304" pitchFamily="18" charset="0"/>
                <a:cs typeface="NikoshBAN" panose="02000000000000000000" pitchFamily="2" charset="0"/>
              </a:rPr>
              <a:t>Listening: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8DC11E-C884-7238-3D1A-62417B65D61B}"/>
              </a:ext>
            </a:extLst>
          </p:cNvPr>
          <p:cNvSpPr/>
          <p:nvPr/>
        </p:nvSpPr>
        <p:spPr>
          <a:xfrm>
            <a:off x="433388" y="4759325"/>
            <a:ext cx="11677650" cy="5969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95"/>
              </a:spcAft>
              <a:tabLst>
                <a:tab pos="2545715" algn="ctr"/>
              </a:tabLst>
              <a:defRPr/>
            </a:pPr>
            <a:r>
              <a:rPr lang="en-US" altLang="en-US" sz="32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1.7.1 - </a:t>
            </a:r>
            <a:r>
              <a:rPr lang="en-US" altLang="en-US" sz="28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read paragraphs, dialogues, stories, letters and other text.</a:t>
            </a:r>
            <a:endParaRPr lang="en-US" sz="2800" b="1" dirty="0">
              <a:solidFill>
                <a:srgbClr val="000000"/>
              </a:solidFill>
              <a:effectLst>
                <a:outerShdw blurRad="190500" dist="279400" dir="21540000" algn="bl" rotWithShape="0">
                  <a:prstClr val="black">
                    <a:alpha val="20000"/>
                  </a:prstClr>
                </a:outerShdw>
              </a:effectLst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908CB8-83E7-A5F0-BB89-E7CC38851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4149725"/>
            <a:ext cx="23923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C00000"/>
                </a:solidFill>
                <a:latin typeface="Book Antiqua" panose="02040602050305030304" pitchFamily="18" charset="0"/>
                <a:cs typeface="NikoshBAN" panose="02000000000000000000" pitchFamily="2" charset="0"/>
              </a:rPr>
              <a:t>Reading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C73A9D-009F-5E74-7D3D-FFF4127A08C4}"/>
              </a:ext>
            </a:extLst>
          </p:cNvPr>
          <p:cNvSpPr txBox="1"/>
          <p:nvPr/>
        </p:nvSpPr>
        <p:spPr>
          <a:xfrm>
            <a:off x="339725" y="1363663"/>
            <a:ext cx="8408988" cy="73501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Book Antiqua" panose="02040602050305030304" pitchFamily="18" charset="0"/>
                <a:cs typeface="NikoshBAN" panose="02000000000000000000" pitchFamily="2" charset="0"/>
              </a:rPr>
              <a:t>By end of the  lesson student will be able to-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5A2EE-5065-2683-BEE7-C965AEDED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3008313"/>
            <a:ext cx="122539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Book Antiqua" panose="02040602050305030304" pitchFamily="18" charset="0"/>
                <a:cs typeface="Times New Roman" panose="02020603050405020304" pitchFamily="18" charset="0"/>
              </a:rPr>
              <a:t>4.2.1-understand and enjoy simple stories. </a:t>
            </a:r>
          </a:p>
          <a:p>
            <a:pPr eaLnBrk="1" hangingPunct="1"/>
            <a:r>
              <a:rPr lang="en-US" altLang="en-US" sz="2800" b="1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3.4.1-understand statements made by the teacher and student.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D96901-E777-B221-F152-E017D2FDCC8D}"/>
              </a:ext>
            </a:extLst>
          </p:cNvPr>
          <p:cNvSpPr txBox="1"/>
          <p:nvPr/>
        </p:nvSpPr>
        <p:spPr>
          <a:xfrm>
            <a:off x="437268" y="466060"/>
            <a:ext cx="4197277" cy="715089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+mj-lt"/>
              </a:rPr>
              <a:t>Furious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CA5B98-3148-0905-A391-24BED8DC0283}"/>
              </a:ext>
            </a:extLst>
          </p:cNvPr>
          <p:cNvSpPr txBox="1"/>
          <p:nvPr/>
        </p:nvSpPr>
        <p:spPr>
          <a:xfrm>
            <a:off x="270209" y="1932568"/>
            <a:ext cx="5208123" cy="715089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very angry.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17190F-21D0-B4AD-4CC9-685EF8B7D867}"/>
              </a:ext>
            </a:extLst>
          </p:cNvPr>
          <p:cNvSpPr txBox="1"/>
          <p:nvPr/>
        </p:nvSpPr>
        <p:spPr>
          <a:xfrm>
            <a:off x="1144045" y="3642793"/>
            <a:ext cx="3078624" cy="908864"/>
          </a:xfrm>
          <a:prstGeom prst="roundRect">
            <a:avLst>
              <a:gd name="adj" fmla="val 50000"/>
            </a:avLst>
          </a:prstGeom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>
                <a:latin typeface="Book Antiqua" panose="02040602050305030304" pitchFamily="18" charset="0"/>
                <a:cs typeface="NikoshBAN" panose="02000000000000000000" pitchFamily="2" charset="0"/>
              </a:rPr>
              <a:t>ক্ষিপ্ত</a:t>
            </a:r>
            <a:endParaRPr lang="en-US" sz="3600" b="1" dirty="0">
              <a:latin typeface="Book Antiqua" panose="02040602050305030304" pitchFamily="18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:a16="http://schemas.microsoft.com/office/drawing/2014/main" id="{BEC4FE43-A15B-447E-3658-80C0E1533E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20687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:a16="http://schemas.microsoft.com/office/drawing/2014/main" id="{6C5362CA-C010-FFF5-3363-8FE18FF4A3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35927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1">
            <a:extLst>
              <a:ext uri="{FF2B5EF4-FFF2-40B4-BE49-F238E27FC236}">
                <a16:creationId xmlns:a16="http://schemas.microsoft.com/office/drawing/2014/main" id="{95D81509-90E9-3C42-DDE5-2811FB0DD2E0}"/>
              </a:ext>
            </a:extLst>
          </p:cNvPr>
          <p:cNvSpPr/>
          <p:nvPr/>
        </p:nvSpPr>
        <p:spPr>
          <a:xfrm>
            <a:off x="5935663" y="217488"/>
            <a:ext cx="5657850" cy="6175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Introducing new words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58A2037-DF30-D399-11D9-B5849D22078D}"/>
              </a:ext>
            </a:extLst>
          </p:cNvPr>
          <p:cNvSpPr/>
          <p:nvPr/>
        </p:nvSpPr>
        <p:spPr>
          <a:xfrm rot="5400000">
            <a:off x="2526787" y="4604010"/>
            <a:ext cx="554976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4EC1BD8-8302-6F8C-51F4-E517961C4859}"/>
              </a:ext>
            </a:extLst>
          </p:cNvPr>
          <p:cNvSpPr/>
          <p:nvPr/>
        </p:nvSpPr>
        <p:spPr>
          <a:xfrm rot="16200000" flipH="1">
            <a:off x="2553298" y="2832467"/>
            <a:ext cx="507141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2F8B187-A133-E070-CF7B-A9D2825ADBBE}"/>
              </a:ext>
            </a:extLst>
          </p:cNvPr>
          <p:cNvSpPr/>
          <p:nvPr/>
        </p:nvSpPr>
        <p:spPr>
          <a:xfrm rot="5191745">
            <a:off x="2561166" y="1164593"/>
            <a:ext cx="521573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CBD698-B687-5A3D-FFB3-FB83D1F3B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" y="5567363"/>
            <a:ext cx="10037763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sz="3600" b="1" dirty="0">
                <a:latin typeface="+mj-lt"/>
              </a:rPr>
              <a:t>The hare was </a:t>
            </a:r>
            <a:r>
              <a:rPr lang="en-US" sz="3600" b="1" u="sng" dirty="0">
                <a:solidFill>
                  <a:srgbClr val="002060"/>
                </a:solidFill>
                <a:latin typeface="+mj-lt"/>
              </a:rPr>
              <a:t>furious!</a:t>
            </a:r>
          </a:p>
        </p:txBody>
      </p:sp>
      <p:sp>
        <p:nvSpPr>
          <p:cNvPr id="17432" name="AutoShape 2" descr="Visiting Liberation War Museum | Print Version">
            <a:extLst>
              <a:ext uri="{FF2B5EF4-FFF2-40B4-BE49-F238E27FC236}">
                <a16:creationId xmlns:a16="http://schemas.microsoft.com/office/drawing/2014/main" id="{A2CD9537-0D25-B9BA-21FC-FB4FB2EEB9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3" name="AutoShape 4" descr="Visiting Liberation War Museum | Print Version">
            <a:extLst>
              <a:ext uri="{FF2B5EF4-FFF2-40B4-BE49-F238E27FC236}">
                <a16:creationId xmlns:a16="http://schemas.microsoft.com/office/drawing/2014/main" id="{24549DA4-6F94-2379-249D-45C72FF88E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50" name="Picture 2" descr="Free Vector | Race starting line sport illustration">
            <a:extLst>
              <a:ext uri="{FF2B5EF4-FFF2-40B4-BE49-F238E27FC236}">
                <a16:creationId xmlns:a16="http://schemas.microsoft.com/office/drawing/2014/main" id="{3921ED5A-255E-FC73-161C-9414543D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92325"/>
            <a:ext cx="5213350" cy="34750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4057</TotalTime>
  <Words>699</Words>
  <Application>Microsoft Office PowerPoint</Application>
  <PresentationFormat>Widescreen</PresentationFormat>
  <Paragraphs>154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         TimesNew Roman</vt:lpstr>
      <vt:lpstr>Arial</vt:lpstr>
      <vt:lpstr>Bell MT</vt:lpstr>
      <vt:lpstr>Book Antiqua</vt:lpstr>
      <vt:lpstr>Calibri</vt:lpstr>
      <vt:lpstr>Calibri Light</vt:lpstr>
      <vt:lpstr>Centaur</vt:lpstr>
      <vt:lpstr>Century Gothic</vt:lpstr>
      <vt:lpstr>Constantia</vt:lpstr>
      <vt:lpstr>NikoshBAN</vt:lpstr>
      <vt:lpstr>Nirmala UI Semilight</vt:lpstr>
      <vt:lpstr>Sylfaen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Md.Hafizur Rahman</dc:creator>
  <cp:lastModifiedBy>FAYEJ JAMAN</cp:lastModifiedBy>
  <cp:revision>386</cp:revision>
  <dcterms:created xsi:type="dcterms:W3CDTF">2022-04-11T04:51:21Z</dcterms:created>
  <dcterms:modified xsi:type="dcterms:W3CDTF">2023-01-07T16:18:49Z</dcterms:modified>
</cp:coreProperties>
</file>