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8F3B-D0B2-4A5E-A9A8-A4F3F7BB9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15433-B669-4AA0-941F-B10826497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85503-0536-44BB-841E-6C7247BE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F393C-B369-44F3-9D99-4853ED94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1EDCB-79CB-454D-AB4C-A1F8DA942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0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150A2-662A-47CB-893C-6E21DA8D4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3FE53-FC35-42A7-8B88-667399B2B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E110B-EAA5-40F6-AA3C-82F275AE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C5E8C-5EBE-403E-ADDD-DB456F8DB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D2D62-9845-4131-B2A2-8A111C82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0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A60E1C-2B4F-4563-86FE-0E6CA9B409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7D6F8-9032-434C-BC9E-048F45AA5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253D6-A074-45E2-A232-6B95A72C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2F8F6-B454-4A0F-A671-052DBA61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3094E-F18C-482F-A790-1088407D3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89DC-F089-4528-938B-4328ECEA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0CA05-9CF7-40A1-BC45-2D3C19274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A5C62-C5B0-4457-9AD7-0BCA98E28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8A38C-A8A1-439B-A1F6-9814B996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F4675-D423-4D38-89C1-008F4625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9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B6713-61FB-48C6-A37F-26919B9A9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BDED6-8B2C-4C5A-B6F8-7D7CCB824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8BA00-C004-4794-B669-B6DA51A9B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DEF2F-52E6-42F7-A020-5AA64BF6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6241B-CF05-44BC-80B5-3BF64FE0E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47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38876-D95A-402C-9B5A-96A19DBA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16665-774A-40E9-94DF-BDA2490D5F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6EACA-1C88-431C-98A0-F0C68774A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576AA-85D2-4DF5-9765-77E2381D5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5F4DA-1FC8-46DE-AF93-B7B2BE20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0D04C6-B870-4DCD-81C3-47A66564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5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7AEB6-13F1-4821-9B4A-E08D2046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3CCDC-33B0-48F3-9AD9-AF8B98261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585C4A-9450-4C6E-BE54-66E8E2520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19AA08-8D27-49CE-BA4B-B34A96784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B0658-80B1-4AD4-90E7-B184F9BAFE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1A6E1-9E9A-40D0-9081-4D856A361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5A5280-49AE-4846-96AB-79D7A31D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2C2AF2-80C1-4A27-8044-4B944CDA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92C6E-E19A-4420-A831-AE9AB4C0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E7E923-FA1B-474F-BFEA-A97EAC29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D643E-3DCD-48A0-A7F8-C70807EDE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9C4CA-0F9A-4E4C-9743-27842FDA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128207-C53A-4849-BBB0-0307D9CD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862E9C-105F-44BC-A226-46906449A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2AB84-0010-4C21-AF37-B89BFC77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9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B25A7-88EE-4503-A48E-5B950EC3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7311E-462F-46C2-B35C-1578080B1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CEFF2-659F-4D87-ABD4-480C58279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9AF2A-B34A-44C1-8DBC-A461D30B3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BF0E6-29F3-4F92-AD10-698FFAE7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C3E87-72A9-491D-A191-4538D1370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0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591E2-72F6-4F84-A961-0C87C87D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B9083-D6FC-43BC-BA3A-54CB92ACC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50147-E5D5-4C96-9FEB-85574062F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33B3D-18B4-47B2-9C80-52602FAF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A0949-2E59-4E81-8478-5FEB43C27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B22ECF-23B1-45DA-955A-5A225204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8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EC1B8-3592-4FE3-883E-2EF66A1E5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223C2-07AA-4749-99EF-7EBB7E084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95F41-95B4-4756-9A92-E63E968C0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A24C3-F4CD-457A-9C51-1A336C3DFCE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8F621-794B-4B6D-8E89-FDEB8D858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D6612-690E-49B2-8AEF-23A05D1F5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6A6C5-0A89-448C-80AF-C9CB787D0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CCA6-C6E2-42C3-A33A-5B6149F7A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8800" dirty="0">
                <a:solidFill>
                  <a:srgbClr val="FF0000"/>
                </a:solidFill>
              </a:rPr>
              <a:t>Introduction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5D2427A-53AF-40D9-8738-0A7F4781EF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9056"/>
            <a:ext cx="6158753" cy="5118943"/>
          </a:xfrm>
        </p:spPr>
      </p:pic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99AEEC78-2187-46EB-8BA9-58127DBC0F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093" y="1690690"/>
            <a:ext cx="5992907" cy="5261440"/>
          </a:xfrm>
        </p:spPr>
      </p:pic>
    </p:spTree>
    <p:extLst>
      <p:ext uri="{BB962C8B-B14F-4D97-AF65-F5344CB8AC3E}">
        <p14:creationId xmlns:p14="http://schemas.microsoft.com/office/powerpoint/2010/main" val="385871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5E3DDF-D26D-4F23-ACB2-7A65347A0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581835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>My Today’s Topic is</a:t>
            </a:r>
            <a:br>
              <a:rPr lang="en-US" dirty="0"/>
            </a:br>
            <a:r>
              <a:rPr lang="en-US" sz="4900" dirty="0"/>
              <a:t>on: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AEFBA3-8394-4992-B00C-32675F0DA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581835"/>
            <a:ext cx="12192000" cy="4276165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000" dirty="0">
                <a:solidFill>
                  <a:srgbClr val="FF0000"/>
                </a:solidFill>
              </a:rPr>
              <a:t>English 2nd paper Short Syllabus</a:t>
            </a:r>
          </a:p>
          <a:p>
            <a:pPr marL="0" indent="0" algn="ctr">
              <a:buNone/>
            </a:pPr>
            <a:r>
              <a:rPr lang="en-US" sz="8000" dirty="0"/>
              <a:t>for </a:t>
            </a:r>
          </a:p>
          <a:p>
            <a:pPr marL="0" indent="0" algn="ctr">
              <a:buNone/>
            </a:pPr>
            <a:r>
              <a:rPr lang="en-US" sz="8000" dirty="0">
                <a:solidFill>
                  <a:schemeClr val="accent2">
                    <a:lumMod val="75000"/>
                  </a:schemeClr>
                </a:solidFill>
              </a:rPr>
              <a:t>HSC Examinee-2023</a:t>
            </a:r>
          </a:p>
          <a:p>
            <a:pPr marL="0" indent="0" algn="ctr">
              <a:buNone/>
            </a:pPr>
            <a:r>
              <a:rPr lang="en-US" sz="8000" dirty="0">
                <a:solidFill>
                  <a:srgbClr val="C00000"/>
                </a:solidFill>
              </a:rPr>
              <a:t>Marks:100</a:t>
            </a:r>
          </a:p>
        </p:txBody>
      </p:sp>
    </p:spTree>
    <p:extLst>
      <p:ext uri="{BB962C8B-B14F-4D97-AF65-F5344CB8AC3E}">
        <p14:creationId xmlns:p14="http://schemas.microsoft.com/office/powerpoint/2010/main" val="207696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BC0E0DB-F4DF-426D-AE7E-36AD54E9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" y="2338059"/>
            <a:ext cx="11356787" cy="447058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D7F4C4C-C70E-4280-817E-1E8F579F2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760122"/>
              </p:ext>
            </p:extLst>
          </p:nvPr>
        </p:nvGraphicFramePr>
        <p:xfrm>
          <a:off x="-1" y="49361"/>
          <a:ext cx="12192001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1">
                  <a:extLst>
                    <a:ext uri="{9D8B030D-6E8A-4147-A177-3AD203B41FA5}">
                      <a16:colId xmlns:a16="http://schemas.microsoft.com/office/drawing/2014/main" val="691402434"/>
                    </a:ext>
                  </a:extLst>
                </a:gridCol>
              </a:tblGrid>
              <a:tr h="674567">
                <a:tc>
                  <a:txBody>
                    <a:bodyPr/>
                    <a:lstStyle/>
                    <a:p>
                      <a:pPr algn="ctr"/>
                      <a:r>
                        <a:rPr lang="en-US" sz="4400" b="0" dirty="0">
                          <a:solidFill>
                            <a:srgbClr val="FF0000"/>
                          </a:solidFill>
                        </a:rPr>
                        <a:t>Part –</a:t>
                      </a:r>
                      <a:r>
                        <a:rPr lang="en-US" sz="4400" b="0" dirty="0" err="1">
                          <a:solidFill>
                            <a:srgbClr val="FF0000"/>
                          </a:solidFill>
                        </a:rPr>
                        <a:t>A:Grammar</a:t>
                      </a:r>
                      <a:r>
                        <a:rPr lang="en-US" sz="4400" b="0" dirty="0">
                          <a:solidFill>
                            <a:srgbClr val="FF0000"/>
                          </a:solidFill>
                        </a:rPr>
                        <a:t>(1-9)</a:t>
                      </a:r>
                    </a:p>
                  </a:txBody>
                  <a:tcP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49006247"/>
                  </a:ext>
                </a:extLst>
              </a:tr>
              <a:tr h="674567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Total marks:60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4728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948CB0D-1986-476B-AA07-F7AD049EC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011556"/>
              </p:ext>
            </p:extLst>
          </p:nvPr>
        </p:nvGraphicFramePr>
        <p:xfrm>
          <a:off x="1" y="1573361"/>
          <a:ext cx="12030633" cy="7533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759">
                  <a:extLst>
                    <a:ext uri="{9D8B030D-6E8A-4147-A177-3AD203B41FA5}">
                      <a16:colId xmlns:a16="http://schemas.microsoft.com/office/drawing/2014/main" val="954074640"/>
                    </a:ext>
                  </a:extLst>
                </a:gridCol>
                <a:gridCol w="7962915">
                  <a:extLst>
                    <a:ext uri="{9D8B030D-6E8A-4147-A177-3AD203B41FA5}">
                      <a16:colId xmlns:a16="http://schemas.microsoft.com/office/drawing/2014/main" val="1477780807"/>
                    </a:ext>
                  </a:extLst>
                </a:gridCol>
                <a:gridCol w="1987959">
                  <a:extLst>
                    <a:ext uri="{9D8B030D-6E8A-4147-A177-3AD203B41FA5}">
                      <a16:colId xmlns:a16="http://schemas.microsoft.com/office/drawing/2014/main" val="3543147601"/>
                    </a:ext>
                  </a:extLst>
                </a:gridCol>
              </a:tblGrid>
              <a:tr h="651782">
                <a:tc>
                  <a:txBody>
                    <a:bodyPr/>
                    <a:lstStyle/>
                    <a:p>
                      <a:r>
                        <a:rPr lang="en-US" sz="2400" dirty="0"/>
                        <a:t>Question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509886"/>
                  </a:ext>
                </a:extLst>
              </a:tr>
              <a:tr h="6517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Gap filling activities without Clues(for prepositions)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0.5X10=5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364215"/>
                  </a:ext>
                </a:extLst>
              </a:tr>
              <a:tr h="8550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Gap filling activities with clues(Special clues)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0.5X10=5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490288"/>
                  </a:ext>
                </a:extLst>
              </a:tr>
              <a:tr h="6517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Completing Sentences(with clauses/phrases)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1X10=10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9139"/>
                  </a:ext>
                </a:extLst>
              </a:tr>
              <a:tr h="6517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Use of correct form of verbs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0.5X14=07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08154"/>
                  </a:ext>
                </a:extLst>
              </a:tr>
              <a:tr h="6517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Narrative Styles(Direct to Indirect and Vice versa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052119"/>
                  </a:ext>
                </a:extLst>
              </a:tr>
              <a:tr h="8550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Use of modifiers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0.5X10=5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484226"/>
                  </a:ext>
                </a:extLst>
              </a:tr>
              <a:tr h="8550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Use of Sentence connectors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0.5X14=07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280872"/>
                  </a:ext>
                </a:extLst>
              </a:tr>
              <a:tr h="8550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Use of synonym and antonym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0.5X14=07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939732"/>
                  </a:ext>
                </a:extLst>
              </a:tr>
              <a:tr h="8550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Punctuation and Capitalization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0.5X14=07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0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95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A529F-4B5E-44EB-B24B-21AD6CAA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9FE7D9-C6BB-49AC-BCE4-B743B104E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0611"/>
              </p:ext>
            </p:extLst>
          </p:nvPr>
        </p:nvGraphicFramePr>
        <p:xfrm>
          <a:off x="0" y="1825624"/>
          <a:ext cx="12192000" cy="5404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563">
                  <a:extLst>
                    <a:ext uri="{9D8B030D-6E8A-4147-A177-3AD203B41FA5}">
                      <a16:colId xmlns:a16="http://schemas.microsoft.com/office/drawing/2014/main" val="197578410"/>
                    </a:ext>
                  </a:extLst>
                </a:gridCol>
                <a:gridCol w="8745590">
                  <a:extLst>
                    <a:ext uri="{9D8B030D-6E8A-4147-A177-3AD203B41FA5}">
                      <a16:colId xmlns:a16="http://schemas.microsoft.com/office/drawing/2014/main" val="2252358609"/>
                    </a:ext>
                  </a:extLst>
                </a:gridCol>
                <a:gridCol w="1689847">
                  <a:extLst>
                    <a:ext uri="{9D8B030D-6E8A-4147-A177-3AD203B41FA5}">
                      <a16:colId xmlns:a16="http://schemas.microsoft.com/office/drawing/2014/main" val="4140648508"/>
                    </a:ext>
                  </a:extLst>
                </a:gridCol>
              </a:tblGrid>
              <a:tr h="120627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Question no.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Items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Marks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358254"/>
                  </a:ext>
                </a:extLst>
              </a:tr>
              <a:tr h="8930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Formal Letter writing/Gmail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496023"/>
                  </a:ext>
                </a:extLst>
              </a:tr>
              <a:tr h="8930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Writing paragraph(by listing/description)within 200 words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790517"/>
                  </a:ext>
                </a:extLst>
              </a:tr>
              <a:tr h="12062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Writing paragraph(Comparison and contrast/cause and effect) within 200 words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758983"/>
                  </a:ext>
                </a:extLst>
              </a:tr>
              <a:tr h="1206273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Grand Total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100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88028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D31BE4-B633-4399-8B69-C85AB7B5A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93093"/>
              </p:ext>
            </p:extLst>
          </p:nvPr>
        </p:nvGraphicFramePr>
        <p:xfrm>
          <a:off x="1" y="0"/>
          <a:ext cx="12192000" cy="1825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726865248"/>
                    </a:ext>
                  </a:extLst>
                </a:gridCol>
              </a:tblGrid>
              <a:tr h="912812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/>
                        <a:t>Part-B:Composition</a:t>
                      </a:r>
                      <a:r>
                        <a:rPr lang="en-US" sz="4800" dirty="0"/>
                        <a:t>(10-12)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843645"/>
                  </a:ext>
                </a:extLst>
              </a:tr>
              <a:tr h="912812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/>
                        <a:t>Total marks:40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215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1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D797FD37-365E-4A61-83D7-B7B03B0EC2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7776" y="1"/>
            <a:ext cx="14065623" cy="6858000"/>
          </a:xfrm>
        </p:spPr>
      </p:pic>
    </p:spTree>
    <p:extLst>
      <p:ext uri="{BB962C8B-B14F-4D97-AF65-F5344CB8AC3E}">
        <p14:creationId xmlns:p14="http://schemas.microsoft.com/office/powerpoint/2010/main" val="242531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4E7E-3EBB-4D10-A7DA-3797D786F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13647" y="1"/>
            <a:ext cx="13805647" cy="169068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8000" dirty="0"/>
              <a:t>Closing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FDCF54B-32EB-4889-AB70-BCFE878EE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165661"/>
              </p:ext>
            </p:extLst>
          </p:nvPr>
        </p:nvGraphicFramePr>
        <p:xfrm>
          <a:off x="-1613647" y="1690689"/>
          <a:ext cx="13805647" cy="516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5647">
                  <a:extLst>
                    <a:ext uri="{9D8B030D-6E8A-4147-A177-3AD203B41FA5}">
                      <a16:colId xmlns:a16="http://schemas.microsoft.com/office/drawing/2014/main" val="361206495"/>
                    </a:ext>
                  </a:extLst>
                </a:gridCol>
              </a:tblGrid>
              <a:tr h="28760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00475874"/>
                  </a:ext>
                </a:extLst>
              </a:tr>
              <a:tr h="22912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788335283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88DDAB21-421E-47CB-825C-26E5966AF1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613649" y="1766471"/>
            <a:ext cx="13805647" cy="27884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0DAFE04-7253-4FCF-8207-F5D112CE75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613648" y="4554916"/>
            <a:ext cx="13805647" cy="2303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060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169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Introduction</vt:lpstr>
      <vt:lpstr> My Today’s Topic is on: </vt:lpstr>
      <vt:lpstr>PowerPoint Presentation</vt:lpstr>
      <vt:lpstr>PowerPoint Presentation</vt:lpstr>
      <vt:lpstr>PowerPoint Presentation</vt:lpstr>
      <vt:lpstr>Closing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Kamal Hossain</dc:creator>
  <cp:lastModifiedBy>Kamal Hossain</cp:lastModifiedBy>
  <cp:revision>28</cp:revision>
  <dcterms:created xsi:type="dcterms:W3CDTF">2023-05-08T13:38:19Z</dcterms:created>
  <dcterms:modified xsi:type="dcterms:W3CDTF">2023-07-25T14:50:24Z</dcterms:modified>
</cp:coreProperties>
</file>