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2" r:id="rId6"/>
    <p:sldId id="261" r:id="rId7"/>
    <p:sldId id="263" r:id="rId8"/>
    <p:sldId id="264" r:id="rId9"/>
    <p:sldId id="270" r:id="rId10"/>
    <p:sldId id="271" r:id="rId11"/>
    <p:sldId id="266" r:id="rId12"/>
    <p:sldId id="278" r:id="rId13"/>
    <p:sldId id="272" r:id="rId14"/>
    <p:sldId id="273" r:id="rId15"/>
    <p:sldId id="274" r:id="rId16"/>
    <p:sldId id="280" r:id="rId17"/>
    <p:sldId id="281" r:id="rId18"/>
    <p:sldId id="282" r:id="rId19"/>
    <p:sldId id="283" r:id="rId20"/>
    <p:sldId id="268" r:id="rId21"/>
    <p:sldId id="269" r:id="rId22"/>
    <p:sldId id="267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Xl8eY4Z8Fa+CFQGAsq58g==" hashData="ak29E52ap1Kr1y2+BOdx8lHwksvuETSoBZ1drxUmipl7At5V0BEivT+P7SNhrcWrAJMf93Sg1Z2stvB9vBVUr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8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0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4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9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78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9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4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30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7799"/>
            <a:ext cx="19752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4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98E7-BF3C-4098-95EC-663640DEFFEA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0CD6-F6E3-40F5-B90B-D8F7EA377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55" y="193963"/>
            <a:ext cx="11901054" cy="64562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81EFD0-C4F4-6C87-F9F6-8314A13CA5C3}"/>
              </a:ext>
            </a:extLst>
          </p:cNvPr>
          <p:cNvSpPr/>
          <p:nvPr/>
        </p:nvSpPr>
        <p:spPr>
          <a:xfrm>
            <a:off x="652315" y="415636"/>
            <a:ext cx="11304158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convex"/>
            </a:sp3d>
          </a:bodyPr>
          <a:lstStyle/>
          <a:p>
            <a:r>
              <a:rPr lang="en-US" sz="7200" dirty="0" smtClean="0">
                <a:ln>
                  <a:solidFill>
                    <a:srgbClr val="92D050"/>
                  </a:solidFill>
                </a:ln>
                <a:latin typeface="Stencil Std" panose="04020904080802020404" pitchFamily="82" charset="0"/>
              </a:rPr>
              <a:t>Welcome to my class</a:t>
            </a:r>
            <a:endParaRPr lang="en-US" sz="7200" dirty="0">
              <a:ln>
                <a:solidFill>
                  <a:srgbClr val="92D050"/>
                </a:solidFill>
              </a:ln>
              <a:latin typeface="Stencil Std" panose="0402090408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4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67BEE-718B-1967-8B94-5C3004AD008B}"/>
              </a:ext>
            </a:extLst>
          </p:cNvPr>
          <p:cNvSpPr txBox="1"/>
          <p:nvPr/>
        </p:nvSpPr>
        <p:spPr>
          <a:xfrm>
            <a:off x="1432350" y="410790"/>
            <a:ext cx="10468704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meaning of new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61B42-8800-9286-3144-A1003DCD3563}"/>
              </a:ext>
            </a:extLst>
          </p:cNvPr>
          <p:cNvSpPr txBox="1"/>
          <p:nvPr/>
        </p:nvSpPr>
        <p:spPr>
          <a:xfrm>
            <a:off x="6523683" y="2196559"/>
            <a:ext cx="163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4FF92-9EEA-4A3A-F95F-DD4FB89450BF}"/>
              </a:ext>
            </a:extLst>
          </p:cNvPr>
          <p:cNvSpPr txBox="1"/>
          <p:nvPr/>
        </p:nvSpPr>
        <p:spPr>
          <a:xfrm>
            <a:off x="6371283" y="4455641"/>
            <a:ext cx="2481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73C6A-41D1-8F84-7FEF-D0AB3B4E2BC9}"/>
              </a:ext>
            </a:extLst>
          </p:cNvPr>
          <p:cNvSpPr txBox="1"/>
          <p:nvPr/>
        </p:nvSpPr>
        <p:spPr>
          <a:xfrm>
            <a:off x="9565987" y="2238123"/>
            <a:ext cx="117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05328-7C97-5C63-86ED-BEE5DFEAC0C0}"/>
              </a:ext>
            </a:extLst>
          </p:cNvPr>
          <p:cNvSpPr txBox="1"/>
          <p:nvPr/>
        </p:nvSpPr>
        <p:spPr>
          <a:xfrm>
            <a:off x="9185564" y="4511059"/>
            <a:ext cx="278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51C65-2595-3255-6D6D-06B173813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582" y="3997533"/>
            <a:ext cx="2330237" cy="1747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02EC5-10BE-1EAA-47D3-DB3EEFDB5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063" y="1801091"/>
            <a:ext cx="2631023" cy="1970728"/>
          </a:xfrm>
          <a:prstGeom prst="rect">
            <a:avLst/>
          </a:prstGeom>
        </p:spPr>
      </p:pic>
      <p:sp>
        <p:nvSpPr>
          <p:cNvPr id="9" name="Arrow: Right 6">
            <a:extLst>
              <a:ext uri="{FF2B5EF4-FFF2-40B4-BE49-F238E27FC236}">
                <a16:creationId xmlns:a16="http://schemas.microsoft.com/office/drawing/2014/main" id="{E3A3FDCD-C8DF-AA48-296E-E1877B14C4C6}"/>
              </a:ext>
            </a:extLst>
          </p:cNvPr>
          <p:cNvSpPr/>
          <p:nvPr/>
        </p:nvSpPr>
        <p:spPr>
          <a:xfrm>
            <a:off x="5020397" y="2437011"/>
            <a:ext cx="654689" cy="2902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297BC9E-9AA8-93A6-F227-38D28F69726D}"/>
              </a:ext>
            </a:extLst>
          </p:cNvPr>
          <p:cNvSpPr/>
          <p:nvPr/>
        </p:nvSpPr>
        <p:spPr>
          <a:xfrm>
            <a:off x="8202730" y="2437011"/>
            <a:ext cx="654689" cy="2902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69F57B0-3E8B-12AA-37EB-ED4BE1F8BB70}"/>
              </a:ext>
            </a:extLst>
          </p:cNvPr>
          <p:cNvSpPr/>
          <p:nvPr/>
        </p:nvSpPr>
        <p:spPr>
          <a:xfrm>
            <a:off x="5020397" y="4775277"/>
            <a:ext cx="654689" cy="2902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99C7D0-D227-4AA8-20CC-605C34F7A5C8}"/>
              </a:ext>
            </a:extLst>
          </p:cNvPr>
          <p:cNvSpPr/>
          <p:nvPr/>
        </p:nvSpPr>
        <p:spPr>
          <a:xfrm>
            <a:off x="8105749" y="4733713"/>
            <a:ext cx="654689" cy="2902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182" y="519545"/>
            <a:ext cx="7017327" cy="1220367"/>
            <a:chOff x="1828800" y="228600"/>
            <a:chExt cx="4800600" cy="1830102"/>
          </a:xfrm>
          <a:noFill/>
        </p:grpSpPr>
        <p:sp>
          <p:nvSpPr>
            <p:cNvPr id="3" name="Hexagon 2"/>
            <p:cNvSpPr/>
            <p:nvPr/>
          </p:nvSpPr>
          <p:spPr>
            <a:xfrm>
              <a:off x="1828800" y="228600"/>
              <a:ext cx="4800600" cy="17526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09800" y="812512"/>
              <a:ext cx="4191000" cy="124619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90168" y="321024"/>
            <a:ext cx="653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43"/>
          <a:stretch/>
        </p:blipFill>
        <p:spPr>
          <a:xfrm>
            <a:off x="729096" y="2026134"/>
            <a:ext cx="5519304" cy="4000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110" y="1330035"/>
            <a:ext cx="3449782" cy="5049982"/>
          </a:xfrm>
          <a:prstGeom prst="rect">
            <a:avLst/>
          </a:prstGeom>
        </p:spPr>
      </p:pic>
      <p:pic>
        <p:nvPicPr>
          <p:cNvPr id="6" name="two-little-black-birds-song-nursery-rhymes-and-poem-kids-videos-class-2-english-textb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1210" y="1411068"/>
            <a:ext cx="10584099" cy="5153463"/>
            <a:chOff x="1162929" y="533400"/>
            <a:chExt cx="9829799" cy="5867400"/>
          </a:xfrm>
        </p:grpSpPr>
        <p:grpSp>
          <p:nvGrpSpPr>
            <p:cNvPr id="3" name="Group 2"/>
            <p:cNvGrpSpPr/>
            <p:nvPr/>
          </p:nvGrpSpPr>
          <p:grpSpPr>
            <a:xfrm>
              <a:off x="6115928" y="533400"/>
              <a:ext cx="4876800" cy="5867400"/>
              <a:chOff x="6172200" y="533400"/>
              <a:chExt cx="4876800" cy="5867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172200" y="533400"/>
                <a:ext cx="4876800" cy="5867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rot="5400000">
                <a:off x="6172200" y="102694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rot="5400000">
                <a:off x="6172200" y="1787769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5400000">
                <a:off x="6172200" y="2500952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5400000">
                <a:off x="6172200" y="3186665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5400000">
                <a:off x="6172200" y="3932832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5400000">
                <a:off x="6172200" y="4659489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5400000">
                <a:off x="6172200" y="54193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 rot="10800000">
              <a:off x="1162929" y="533400"/>
              <a:ext cx="4876800" cy="5867400"/>
              <a:chOff x="6172200" y="533400"/>
              <a:chExt cx="4876800" cy="5867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172200" y="533400"/>
                <a:ext cx="4876800" cy="5867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5400000">
                <a:off x="6172200" y="97564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5400000">
                <a:off x="6172200" y="1729589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5400000">
                <a:off x="6172200" y="2462108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5400000">
                <a:off x="6172200" y="3188345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rot="5400000">
                <a:off x="6172200" y="3899847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5400000">
                <a:off x="6172200" y="462006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5400000">
                <a:off x="6172200" y="538206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25"/>
            <p:cNvSpPr/>
            <p:nvPr/>
          </p:nvSpPr>
          <p:spPr>
            <a:xfrm>
              <a:off x="5787474" y="1181692"/>
              <a:ext cx="572502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30"/>
            <p:cNvSpPr/>
            <p:nvPr/>
          </p:nvSpPr>
          <p:spPr>
            <a:xfrm>
              <a:off x="5795682" y="1948960"/>
              <a:ext cx="572502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31"/>
            <p:cNvSpPr/>
            <p:nvPr/>
          </p:nvSpPr>
          <p:spPr>
            <a:xfrm>
              <a:off x="5787474" y="2661560"/>
              <a:ext cx="572502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32"/>
            <p:cNvSpPr/>
            <p:nvPr/>
          </p:nvSpPr>
          <p:spPr>
            <a:xfrm>
              <a:off x="5795682" y="3361924"/>
              <a:ext cx="572502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33"/>
            <p:cNvSpPr/>
            <p:nvPr/>
          </p:nvSpPr>
          <p:spPr>
            <a:xfrm>
              <a:off x="5787474" y="4107508"/>
              <a:ext cx="572502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34"/>
            <p:cNvSpPr/>
            <p:nvPr/>
          </p:nvSpPr>
          <p:spPr>
            <a:xfrm>
              <a:off x="5795682" y="4834748"/>
              <a:ext cx="572502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35"/>
            <p:cNvSpPr/>
            <p:nvPr/>
          </p:nvSpPr>
          <p:spPr>
            <a:xfrm>
              <a:off x="5787474" y="5593976"/>
              <a:ext cx="572502" cy="2203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947A4FE-A0CC-4B80-9B08-FECA27C96B3C}"/>
              </a:ext>
            </a:extLst>
          </p:cNvPr>
          <p:cNvSpPr txBox="1"/>
          <p:nvPr/>
        </p:nvSpPr>
        <p:spPr>
          <a:xfrm>
            <a:off x="3948903" y="290200"/>
            <a:ext cx="6523204" cy="7694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9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45" y="1547632"/>
            <a:ext cx="3796146" cy="49458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309" y="1487199"/>
            <a:ext cx="3796146" cy="4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30CE1-56EA-FD9B-5BE9-F0B9C3ADFCBC}"/>
              </a:ext>
            </a:extLst>
          </p:cNvPr>
          <p:cNvSpPr txBox="1"/>
          <p:nvPr/>
        </p:nvSpPr>
        <p:spPr>
          <a:xfrm>
            <a:off x="492039" y="396874"/>
            <a:ext cx="40391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6971" y="3269673"/>
            <a:ext cx="5086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Two little blackbirds</a:t>
            </a:r>
            <a:endParaRPr lang="en-US" sz="44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12" b="22278"/>
          <a:stretch/>
        </p:blipFill>
        <p:spPr>
          <a:xfrm>
            <a:off x="540325" y="2105892"/>
            <a:ext cx="5915893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066" y="1662546"/>
            <a:ext cx="3268952" cy="40002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30CE1-56EA-FD9B-5BE9-F0B9C3ADFCBC}"/>
              </a:ext>
            </a:extLst>
          </p:cNvPr>
          <p:cNvSpPr txBox="1"/>
          <p:nvPr/>
        </p:nvSpPr>
        <p:spPr>
          <a:xfrm>
            <a:off x="492039" y="396874"/>
            <a:ext cx="40391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7371" y="3338946"/>
            <a:ext cx="5086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Sitting on a wall.</a:t>
            </a:r>
            <a:endParaRPr lang="en-US" sz="44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30CE1-56EA-FD9B-5BE9-F0B9C3ADFCBC}"/>
              </a:ext>
            </a:extLst>
          </p:cNvPr>
          <p:cNvSpPr txBox="1"/>
          <p:nvPr/>
        </p:nvSpPr>
        <p:spPr>
          <a:xfrm>
            <a:off x="492039" y="396874"/>
            <a:ext cx="40391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7371" y="3338946"/>
            <a:ext cx="5086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One called Peter</a:t>
            </a:r>
          </a:p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One called Paul.</a:t>
            </a:r>
            <a:endParaRPr lang="en-US" sz="44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53" y="2492518"/>
            <a:ext cx="4685002" cy="32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A30CE1-56EA-FD9B-5BE9-F0B9C3ADFCBC}"/>
              </a:ext>
            </a:extLst>
          </p:cNvPr>
          <p:cNvSpPr txBox="1"/>
          <p:nvPr/>
        </p:nvSpPr>
        <p:spPr>
          <a:xfrm>
            <a:off x="492039" y="396874"/>
            <a:ext cx="40391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4680" y="2563091"/>
            <a:ext cx="5086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Fly away  Peter</a:t>
            </a:r>
          </a:p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Fly away Paul.</a:t>
            </a:r>
            <a:endParaRPr lang="en-US" sz="44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6" y="1401891"/>
            <a:ext cx="5627096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30CE1-56EA-FD9B-5BE9-F0B9C3ADFCBC}"/>
              </a:ext>
            </a:extLst>
          </p:cNvPr>
          <p:cNvSpPr txBox="1"/>
          <p:nvPr/>
        </p:nvSpPr>
        <p:spPr>
          <a:xfrm>
            <a:off x="492039" y="396874"/>
            <a:ext cx="40391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7371" y="3338946"/>
            <a:ext cx="5086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Goodbye Peter</a:t>
            </a:r>
          </a:p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Goodbye Paul.</a:t>
            </a:r>
            <a:endParaRPr lang="en-US" sz="44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38" y="1920083"/>
            <a:ext cx="482845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30CE1-56EA-FD9B-5BE9-F0B9C3ADFCBC}"/>
              </a:ext>
            </a:extLst>
          </p:cNvPr>
          <p:cNvSpPr txBox="1"/>
          <p:nvPr/>
        </p:nvSpPr>
        <p:spPr>
          <a:xfrm>
            <a:off x="492039" y="396874"/>
            <a:ext cx="40391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With Action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মেয়েদের স্থান ক্লাসরুমে: রোহিঙ্গা শরণার্থী শিবিরে শিক্ষাব্যবস্থাকে আরও  অন্তর্ভুক্তিমূলক করে তোলা | UNICEF বাংলাদে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683" y="1391949"/>
            <a:ext cx="6369916" cy="39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936" y="5500255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dear students Now you are recite the Rhyme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action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30CE1-56EA-FD9B-5BE9-F0B9C3ADFCBC}"/>
              </a:ext>
            </a:extLst>
          </p:cNvPr>
          <p:cNvSpPr txBox="1"/>
          <p:nvPr/>
        </p:nvSpPr>
        <p:spPr>
          <a:xfrm>
            <a:off x="492039" y="396874"/>
            <a:ext cx="610272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Recite the rhyme in Pairs.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36" y="5500255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dear students Now you are recite the Rhyme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pair 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ESS-India ভিডিও সম্পদ: View as single p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212" y="1496777"/>
            <a:ext cx="6730134" cy="378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BE35B7-FB51-E16B-25E2-ED477CFCB134}"/>
              </a:ext>
            </a:extLst>
          </p:cNvPr>
          <p:cNvSpPr txBox="1"/>
          <p:nvPr/>
        </p:nvSpPr>
        <p:spPr>
          <a:xfrm>
            <a:off x="664719" y="2134621"/>
            <a:ext cx="6615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Nahidal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Arjin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7BA2-A525-6546-7D4E-C6B9FAEB7917}"/>
              </a:ext>
            </a:extLst>
          </p:cNvPr>
          <p:cNvSpPr txBox="1"/>
          <p:nvPr/>
        </p:nvSpPr>
        <p:spPr>
          <a:xfrm>
            <a:off x="664719" y="3037292"/>
            <a:ext cx="617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GB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98F44-F4A4-2318-6FF9-136AD05FC1C2}"/>
              </a:ext>
            </a:extLst>
          </p:cNvPr>
          <p:cNvSpPr txBox="1"/>
          <p:nvPr/>
        </p:nvSpPr>
        <p:spPr>
          <a:xfrm>
            <a:off x="664720" y="3806733"/>
            <a:ext cx="5431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Boddipur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201B4-E413-383E-02D8-10268D2EAD61}"/>
              </a:ext>
            </a:extLst>
          </p:cNvPr>
          <p:cNvSpPr txBox="1"/>
          <p:nvPr/>
        </p:nvSpPr>
        <p:spPr>
          <a:xfrm>
            <a:off x="664720" y="5253283"/>
            <a:ext cx="5431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8D42D1-86B6-4CE7-AA5B-91AB617117F1}"/>
              </a:ext>
            </a:extLst>
          </p:cNvPr>
          <p:cNvGrpSpPr/>
          <p:nvPr/>
        </p:nvGrpSpPr>
        <p:grpSpPr>
          <a:xfrm>
            <a:off x="5892868" y="1963987"/>
            <a:ext cx="328864" cy="3808604"/>
            <a:chOff x="6271152" y="1534902"/>
            <a:chExt cx="249701" cy="3167417"/>
          </a:xfrm>
          <a:solidFill>
            <a:schemeClr val="accent6">
              <a:lumMod val="40000"/>
              <a:lumOff val="60000"/>
            </a:schemeClr>
          </a:solidFill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596DD35-8171-15BB-AC32-F70556EC97D7}"/>
                </a:ext>
              </a:extLst>
            </p:cNvPr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20FE6ACD-BE38-48D9-522D-E1628E2D11AE}"/>
                </a:ext>
              </a:extLst>
            </p:cNvPr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BB6F2CCB-65BE-6786-1E4D-40E45F838F18}"/>
                </a:ext>
              </a:extLst>
            </p:cNvPr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FAF5A-29CD-18A2-5E99-123E538A0417}"/>
              </a:ext>
            </a:extLst>
          </p:cNvPr>
          <p:cNvGrpSpPr/>
          <p:nvPr/>
        </p:nvGrpSpPr>
        <p:grpSpPr>
          <a:xfrm>
            <a:off x="6161242" y="1699665"/>
            <a:ext cx="328864" cy="3808604"/>
            <a:chOff x="6271152" y="1534902"/>
            <a:chExt cx="249701" cy="3167417"/>
          </a:xfrm>
          <a:solidFill>
            <a:srgbClr val="C00000"/>
          </a:soli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A6B345-947B-2463-2C7B-22075D6ECFAB}"/>
                </a:ext>
              </a:extLst>
            </p:cNvPr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490A60DA-30BC-B98F-FEE0-C32E184498CF}"/>
                </a:ext>
              </a:extLst>
            </p:cNvPr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4A5DD6F0-18E0-8A60-802F-DDC7758F12D4}"/>
                </a:ext>
              </a:extLst>
            </p:cNvPr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DBFF67-C049-3A6C-4F0D-B522CABD3D97}"/>
              </a:ext>
            </a:extLst>
          </p:cNvPr>
          <p:cNvGrpSpPr/>
          <p:nvPr/>
        </p:nvGrpSpPr>
        <p:grpSpPr>
          <a:xfrm>
            <a:off x="6439114" y="2014010"/>
            <a:ext cx="328864" cy="3808604"/>
            <a:chOff x="6271152" y="1534902"/>
            <a:chExt cx="249701" cy="3167417"/>
          </a:xfrm>
          <a:solidFill>
            <a:srgbClr val="C00000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57CE7F-E8CF-683B-3B0E-9E66B8E98490}"/>
                </a:ext>
              </a:extLst>
            </p:cNvPr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grpFill/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E39D24E7-E445-4202-2092-16F0108210B0}"/>
                </a:ext>
              </a:extLst>
            </p:cNvPr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D4F53672-E798-BE09-8B1D-FAD0937126B3}"/>
                </a:ext>
              </a:extLst>
            </p:cNvPr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60114C-A787-43FE-27F5-55309E0E1655}"/>
              </a:ext>
            </a:extLst>
          </p:cNvPr>
          <p:cNvSpPr txBox="1"/>
          <p:nvPr/>
        </p:nvSpPr>
        <p:spPr>
          <a:xfrm>
            <a:off x="3331401" y="359399"/>
            <a:ext cx="52578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525519-E067-F10B-7AFA-338A81C68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8815" y="5808760"/>
            <a:ext cx="335265" cy="935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1B7EA1-DD48-390B-00D1-8BCDD65149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441" y="324484"/>
            <a:ext cx="1868449" cy="2457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7AD609-0452-C2D0-9A7F-04C705D33970}"/>
              </a:ext>
            </a:extLst>
          </p:cNvPr>
          <p:cNvSpPr txBox="1"/>
          <p:nvPr/>
        </p:nvSpPr>
        <p:spPr>
          <a:xfrm>
            <a:off x="7051965" y="2452253"/>
            <a:ext cx="555185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: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Page: 9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9209" y="4752109"/>
            <a:ext cx="1131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dear students Now you divide into 4 groups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recite the Rhyme with group.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462" y="193964"/>
            <a:ext cx="5086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Group practice</a:t>
            </a:r>
            <a:endParaRPr lang="en-US" sz="44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43" y="1275699"/>
            <a:ext cx="4784466" cy="3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9327" y="391391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6600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617" y="4628318"/>
            <a:ext cx="11804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Now you will recite the Rhyme one by one.</a:t>
            </a:r>
            <a:endParaRPr lang="en-US" sz="4800" b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582" y="1726547"/>
            <a:ext cx="4320887" cy="28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6817" y="4204525"/>
            <a:ext cx="7393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you will read the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at your home.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D13DC-A2E0-4BE1-925E-E659B7A4F886}"/>
              </a:ext>
            </a:extLst>
          </p:cNvPr>
          <p:cNvSpPr/>
          <p:nvPr/>
        </p:nvSpPr>
        <p:spPr bwMode="hidden">
          <a:xfrm>
            <a:off x="826329" y="373272"/>
            <a:ext cx="930166" cy="52706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8">
            <a:extLst>
              <a:ext uri="{FF2B5EF4-FFF2-40B4-BE49-F238E27FC236}">
                <a16:creationId xmlns:a16="http://schemas.microsoft.com/office/drawing/2014/main" id="{C840B240-4A8E-4A50-A0A9-8274C9209802}"/>
              </a:ext>
            </a:extLst>
          </p:cNvPr>
          <p:cNvSpPr/>
          <p:nvPr/>
        </p:nvSpPr>
        <p:spPr>
          <a:xfrm>
            <a:off x="386389" y="2211729"/>
            <a:ext cx="1844566" cy="1918389"/>
          </a:xfrm>
          <a:prstGeom prst="donut">
            <a:avLst>
              <a:gd name="adj" fmla="val 323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10B069-EE1D-4A97-A8FD-F667B4945A0A}"/>
              </a:ext>
            </a:extLst>
          </p:cNvPr>
          <p:cNvSpPr/>
          <p:nvPr/>
        </p:nvSpPr>
        <p:spPr>
          <a:xfrm>
            <a:off x="415578" y="2211729"/>
            <a:ext cx="1786188" cy="19183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76098-4A16-4361-A1DC-DEB36A080B31}"/>
              </a:ext>
            </a:extLst>
          </p:cNvPr>
          <p:cNvSpPr/>
          <p:nvPr/>
        </p:nvSpPr>
        <p:spPr>
          <a:xfrm>
            <a:off x="416795" y="2663281"/>
            <a:ext cx="1799565" cy="11252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6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task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B17BCA-5D36-4C5D-B20F-FD4DDEA700AF}"/>
              </a:ext>
            </a:extLst>
          </p:cNvPr>
          <p:cNvGrpSpPr/>
          <p:nvPr/>
        </p:nvGrpSpPr>
        <p:grpSpPr>
          <a:xfrm>
            <a:off x="3262066" y="274650"/>
            <a:ext cx="5164287" cy="3169382"/>
            <a:chOff x="3188405" y="259618"/>
            <a:chExt cx="5480810" cy="31949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63B361-9788-4ABC-AA52-BE9F1F685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3331" y="1173594"/>
              <a:ext cx="4055102" cy="228099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264166-34BB-4F84-A9C8-CCEB0EE4B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8405" y="259618"/>
              <a:ext cx="2832477" cy="1151294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F9E2AF-4D5F-4273-88A1-F48A1F69D1B7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82" y="259618"/>
              <a:ext cx="2648333" cy="1063369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9F29DAB-C9C0-4258-B6AB-3EDC6107B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535" y="544081"/>
            <a:ext cx="2508482" cy="54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35" y="235527"/>
            <a:ext cx="7303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session </a:t>
            </a:r>
            <a:endParaRPr lang="en-US" sz="4400" u="sng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2143078" y="2481217"/>
            <a:ext cx="9564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‘What have we learnt today?’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41" y="2216727"/>
            <a:ext cx="1839126" cy="3796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482" y="1898071"/>
            <a:ext cx="4028209" cy="4028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2627989" y="4434707"/>
            <a:ext cx="9564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‘Two little black birds.’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20" y="161924"/>
            <a:ext cx="11701462" cy="6524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2849661" y="2190269"/>
            <a:ext cx="8053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you in the next class. Bye.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D1B17-952D-625C-32D2-07DA508B288A}"/>
              </a:ext>
            </a:extLst>
          </p:cNvPr>
          <p:cNvSpPr txBox="1"/>
          <p:nvPr/>
        </p:nvSpPr>
        <p:spPr>
          <a:xfrm>
            <a:off x="2053837" y="1670917"/>
            <a:ext cx="9360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you, my dear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85983-BE7D-187F-61A9-0EC3C90415CF}"/>
              </a:ext>
            </a:extLst>
          </p:cNvPr>
          <p:cNvSpPr txBox="1"/>
          <p:nvPr/>
        </p:nvSpPr>
        <p:spPr>
          <a:xfrm>
            <a:off x="2162882" y="1679552"/>
            <a:ext cx="7383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ADD58-B08F-A5B3-C9E0-B0E6FEBA1926}"/>
              </a:ext>
            </a:extLst>
          </p:cNvPr>
          <p:cNvSpPr txBox="1"/>
          <p:nvPr/>
        </p:nvSpPr>
        <p:spPr>
          <a:xfrm>
            <a:off x="2788510" y="3582785"/>
            <a:ext cx="6813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DE021-7490-925B-2A7B-A142A30B8CAC}"/>
              </a:ext>
            </a:extLst>
          </p:cNvPr>
          <p:cNvSpPr txBox="1"/>
          <p:nvPr/>
        </p:nvSpPr>
        <p:spPr>
          <a:xfrm>
            <a:off x="2747832" y="3588006"/>
            <a:ext cx="8252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you, teacher.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61E7E2-09F6-3E38-DE48-23026B4EA305}"/>
              </a:ext>
            </a:extLst>
          </p:cNvPr>
          <p:cNvGrpSpPr/>
          <p:nvPr/>
        </p:nvGrpSpPr>
        <p:grpSpPr>
          <a:xfrm>
            <a:off x="4994293" y="532715"/>
            <a:ext cx="2721643" cy="1007167"/>
            <a:chOff x="1460709" y="1488030"/>
            <a:chExt cx="2216855" cy="1007167"/>
          </a:xfrm>
          <a:noFill/>
          <a:effectLst>
            <a:glow rad="139700">
              <a:srgbClr val="FF66FF">
                <a:alpha val="40000"/>
              </a:srgbClr>
            </a:glow>
          </a:effectLst>
        </p:grpSpPr>
        <p:sp>
          <p:nvSpPr>
            <p:cNvPr id="7" name="Rectangle: Top Corners Rounded 20">
              <a:extLst>
                <a:ext uri="{FF2B5EF4-FFF2-40B4-BE49-F238E27FC236}">
                  <a16:creationId xmlns:a16="http://schemas.microsoft.com/office/drawing/2014/main" id="{A8C25734-9B37-BED8-C2C2-C63E05E73D36}"/>
                </a:ext>
              </a:extLst>
            </p:cNvPr>
            <p:cNvSpPr/>
            <p:nvPr/>
          </p:nvSpPr>
          <p:spPr>
            <a:xfrm rot="5572151">
              <a:off x="2130024" y="947658"/>
              <a:ext cx="1007167" cy="208791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0D072038-952E-3796-2EFE-5E9BE6F5B3DC}"/>
                </a:ext>
              </a:extLst>
            </p:cNvPr>
            <p:cNvSpPr/>
            <p:nvPr/>
          </p:nvSpPr>
          <p:spPr>
            <a:xfrm rot="5400000">
              <a:off x="2094342" y="901601"/>
              <a:ext cx="731520" cy="1998786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68BB946-B13E-D5A9-D234-8277650A94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51" r="89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79" y="1747641"/>
            <a:ext cx="1010837" cy="1025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9D052A-238B-D676-B99C-0F7CBDE754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98" y="3519055"/>
            <a:ext cx="1106734" cy="120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837708" y="457201"/>
            <a:ext cx="473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Greetings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2267770" y="1206599"/>
            <a:ext cx="9564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‘What did we learn yesterday?’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269945" y="171664"/>
            <a:ext cx="1011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the previous session: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2575341" y="2335743"/>
            <a:ext cx="1036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we say and respond at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farewalls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010" y="3214253"/>
            <a:ext cx="2730931" cy="3302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4363" y="3657601"/>
            <a:ext cx="716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‘Goodbye, Students.’</a:t>
            </a:r>
            <a:endParaRPr lang="en-GB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9235" y="4433455"/>
            <a:ext cx="716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‘Goodbye, Teacher.’</a:t>
            </a:r>
            <a:endParaRPr lang="en-GB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53" y="1614055"/>
            <a:ext cx="1914093" cy="47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5219E9-C035-0ACD-5194-D65185C5A855}"/>
              </a:ext>
            </a:extLst>
          </p:cNvPr>
          <p:cNvSpPr txBox="1"/>
          <p:nvPr/>
        </p:nvSpPr>
        <p:spPr>
          <a:xfrm>
            <a:off x="1281327" y="250635"/>
            <a:ext cx="1011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3FF90-D3F3-F978-5FF0-FD07C6CC749F}"/>
              </a:ext>
            </a:extLst>
          </p:cNvPr>
          <p:cNvSpPr txBox="1"/>
          <p:nvPr/>
        </p:nvSpPr>
        <p:spPr>
          <a:xfrm>
            <a:off x="1939637" y="5657671"/>
            <a:ext cx="962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birds sittings on a wall.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FDCE5-365C-4DE6-B94E-5BB2E18B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401" y="1095182"/>
            <a:ext cx="4455054" cy="44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82EAA-FBA7-4E79-AD07-2E7496157693}"/>
              </a:ext>
            </a:extLst>
          </p:cNvPr>
          <p:cNvSpPr txBox="1"/>
          <p:nvPr/>
        </p:nvSpPr>
        <p:spPr>
          <a:xfrm>
            <a:off x="2619616" y="294967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see a video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691" y="1937852"/>
            <a:ext cx="4696691" cy="2792190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88647"/>
              </p:ext>
            </p:extLst>
          </p:nvPr>
        </p:nvGraphicFramePr>
        <p:xfrm>
          <a:off x="2217450" y="4757881"/>
          <a:ext cx="73691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Packager Shell Object" showAsIcon="1" r:id="rId4" imgW="7369200" imgH="582120" progId="Package">
                  <p:embed/>
                </p:oleObj>
              </mc:Choice>
              <mc:Fallback>
                <p:oleObj name="Packager Shell Object" showAsIcon="1" r:id="rId4" imgW="736920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7450" y="4757881"/>
                        <a:ext cx="73691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5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0E4F30-9A1A-447D-A814-9A801EC89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42" y="251763"/>
            <a:ext cx="11577485" cy="6238568"/>
          </a:xfrm>
          <a:prstGeom prst="rect">
            <a:avLst/>
          </a:prstGeom>
          <a:ln>
            <a:solidFill>
              <a:srgbClr val="00DE64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2DCBBE-E65F-817D-B8F2-ECB4FD36532A}"/>
              </a:ext>
            </a:extLst>
          </p:cNvPr>
          <p:cNvSpPr/>
          <p:nvPr/>
        </p:nvSpPr>
        <p:spPr>
          <a:xfrm>
            <a:off x="1805878" y="1828799"/>
            <a:ext cx="7559795" cy="64633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DCBBE-E65F-817D-B8F2-ECB4FD36532A}"/>
              </a:ext>
            </a:extLst>
          </p:cNvPr>
          <p:cNvSpPr/>
          <p:nvPr/>
        </p:nvSpPr>
        <p:spPr>
          <a:xfrm>
            <a:off x="1916714" y="3366653"/>
            <a:ext cx="7559795" cy="64633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little black birds</a:t>
            </a:r>
            <a:endParaRPr lang="en-US" sz="3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3D77AB-7280-48A0-9AD1-5F51877C1A13}"/>
              </a:ext>
            </a:extLst>
          </p:cNvPr>
          <p:cNvSpPr txBox="1"/>
          <p:nvPr/>
        </p:nvSpPr>
        <p:spPr>
          <a:xfrm>
            <a:off x="2172487" y="837931"/>
            <a:ext cx="6489277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431" y="2590800"/>
            <a:ext cx="10686560" cy="218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6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67BEE-718B-1967-8B94-5C3004AD008B}"/>
              </a:ext>
            </a:extLst>
          </p:cNvPr>
          <p:cNvSpPr txBox="1"/>
          <p:nvPr/>
        </p:nvSpPr>
        <p:spPr>
          <a:xfrm>
            <a:off x="1432350" y="410790"/>
            <a:ext cx="10468704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meaning of new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61B42-8800-9286-3144-A1003DCD3563}"/>
              </a:ext>
            </a:extLst>
          </p:cNvPr>
          <p:cNvSpPr txBox="1"/>
          <p:nvPr/>
        </p:nvSpPr>
        <p:spPr>
          <a:xfrm>
            <a:off x="6523683" y="2196559"/>
            <a:ext cx="163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ittle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4FF92-9EEA-4A3A-F95F-DD4FB89450BF}"/>
              </a:ext>
            </a:extLst>
          </p:cNvPr>
          <p:cNvSpPr txBox="1"/>
          <p:nvPr/>
        </p:nvSpPr>
        <p:spPr>
          <a:xfrm>
            <a:off x="6371283" y="4455641"/>
            <a:ext cx="2481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Black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73C6A-41D1-8F84-7FEF-D0AB3B4E2BC9}"/>
              </a:ext>
            </a:extLst>
          </p:cNvPr>
          <p:cNvSpPr txBox="1"/>
          <p:nvPr/>
        </p:nvSpPr>
        <p:spPr>
          <a:xfrm>
            <a:off x="9912351" y="2224268"/>
            <a:ext cx="117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05328-7C97-5C63-86ED-BEE5DFEAC0C0}"/>
              </a:ext>
            </a:extLst>
          </p:cNvPr>
          <p:cNvSpPr txBox="1"/>
          <p:nvPr/>
        </p:nvSpPr>
        <p:spPr>
          <a:xfrm>
            <a:off x="10064750" y="4483350"/>
            <a:ext cx="2431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51C65-2595-3255-6D6D-06B173813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75" y="3997533"/>
            <a:ext cx="3110451" cy="1747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02EC5-10BE-1EAA-47D3-DB3EEFDB5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345" y="1801091"/>
            <a:ext cx="2862460" cy="1970728"/>
          </a:xfrm>
          <a:prstGeom prst="rect">
            <a:avLst/>
          </a:prstGeom>
        </p:spPr>
      </p:pic>
      <p:sp>
        <p:nvSpPr>
          <p:cNvPr id="9" name="Arrow: Right 6">
            <a:extLst>
              <a:ext uri="{FF2B5EF4-FFF2-40B4-BE49-F238E27FC236}">
                <a16:creationId xmlns:a16="http://schemas.microsoft.com/office/drawing/2014/main" id="{E3A3FDCD-C8DF-AA48-296E-E1877B14C4C6}"/>
              </a:ext>
            </a:extLst>
          </p:cNvPr>
          <p:cNvSpPr/>
          <p:nvPr/>
        </p:nvSpPr>
        <p:spPr>
          <a:xfrm>
            <a:off x="5020397" y="2437011"/>
            <a:ext cx="654689" cy="2902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297BC9E-9AA8-93A6-F227-38D28F69726D}"/>
              </a:ext>
            </a:extLst>
          </p:cNvPr>
          <p:cNvSpPr/>
          <p:nvPr/>
        </p:nvSpPr>
        <p:spPr>
          <a:xfrm>
            <a:off x="8549094" y="2423157"/>
            <a:ext cx="654689" cy="2902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69F57B0-3E8B-12AA-37EB-ED4BE1F8BB70}"/>
              </a:ext>
            </a:extLst>
          </p:cNvPr>
          <p:cNvSpPr/>
          <p:nvPr/>
        </p:nvSpPr>
        <p:spPr>
          <a:xfrm>
            <a:off x="5020397" y="4775277"/>
            <a:ext cx="654689" cy="2902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99C7D0-D227-4AA8-20CC-605C34F7A5C8}"/>
              </a:ext>
            </a:extLst>
          </p:cNvPr>
          <p:cNvSpPr/>
          <p:nvPr/>
        </p:nvSpPr>
        <p:spPr>
          <a:xfrm>
            <a:off x="8618367" y="4761423"/>
            <a:ext cx="654689" cy="2902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315</Words>
  <Application>Microsoft Office PowerPoint</Application>
  <PresentationFormat>Widescreen</PresentationFormat>
  <Paragraphs>67</Paragraphs>
  <Slides>24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Elephant</vt:lpstr>
      <vt:lpstr>NikoshBAN</vt:lpstr>
      <vt:lpstr>Stencil Std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59</cp:revision>
  <dcterms:created xsi:type="dcterms:W3CDTF">2023-03-08T10:03:10Z</dcterms:created>
  <dcterms:modified xsi:type="dcterms:W3CDTF">2023-03-17T17:59:15Z</dcterms:modified>
</cp:coreProperties>
</file>