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56" r:id="rId3"/>
    <p:sldId id="266" r:id="rId4"/>
    <p:sldId id="261" r:id="rId5"/>
    <p:sldId id="262" r:id="rId6"/>
    <p:sldId id="263" r:id="rId7"/>
    <p:sldId id="264" r:id="rId8"/>
    <p:sldId id="287" r:id="rId9"/>
    <p:sldId id="269" r:id="rId10"/>
    <p:sldId id="270" r:id="rId11"/>
    <p:sldId id="273" r:id="rId12"/>
    <p:sldId id="274" r:id="rId13"/>
    <p:sldId id="27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4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EAF4B-BB91-4FE0-BC33-7B997C36306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C78D-A4DC-4541-A360-F90E1DA0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3FA11-F862-412F-A983-18883357A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8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600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65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334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2755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6963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309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018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573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85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6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30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356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11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7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34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15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037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0CD143-939F-4C22-8556-FA0721E9FD25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CB7B-DF38-4243-99C4-016D3EE89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7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 hello Sticker for iOS &amp;amp; Android | GIPHY | Welcome gif, Hello sticker,  Good morning flowers gif">
            <a:extLst>
              <a:ext uri="{FF2B5EF4-FFF2-40B4-BE49-F238E27FC236}">
                <a16:creationId xmlns="" xmlns:a16="http://schemas.microsoft.com/office/drawing/2014/main" id="{5411393E-4234-4BD3-9895-5314C4363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" y="989316"/>
            <a:ext cx="9504620" cy="2334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5894" y="382049"/>
            <a:ext cx="1157501" cy="7186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830546" y="2324748"/>
            <a:ext cx="1157501" cy="5064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1708749" y="2035720"/>
            <a:ext cx="1483060" cy="543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3560506" y="2112406"/>
            <a:ext cx="1483060" cy="543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4895035" y="1976474"/>
            <a:ext cx="1483060" cy="5434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6283253" y="2658757"/>
            <a:ext cx="1483060" cy="4634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7395834" y="2917739"/>
            <a:ext cx="1483060" cy="42946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2766821" y="2112410"/>
            <a:ext cx="1483060" cy="5434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8174747" y="2842486"/>
            <a:ext cx="1483060" cy="43701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8941624" y="2955990"/>
            <a:ext cx="1483060" cy="43362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9823326" y="2985820"/>
            <a:ext cx="1483060" cy="43080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10644007" y="3119774"/>
            <a:ext cx="1157501" cy="40816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4037B4D-1D34-43A9-8A45-7657F5B8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09">
            <a:off x="11164396" y="3321696"/>
            <a:ext cx="1483060" cy="39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0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37E95A-CC8A-4CFF-92FA-FA06C15C6150}"/>
              </a:ext>
            </a:extLst>
          </p:cNvPr>
          <p:cNvSpPr txBox="1"/>
          <p:nvPr/>
        </p:nvSpPr>
        <p:spPr>
          <a:xfrm>
            <a:off x="3712111" y="496669"/>
            <a:ext cx="3743806" cy="8085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654" b="1" dirty="0">
                <a:solidFill>
                  <a:schemeClr val="bg1"/>
                </a:solidFill>
              </a:rPr>
              <a:t>Pair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91EFD30-79B8-48DE-AF11-A013DB562EC3}"/>
              </a:ext>
            </a:extLst>
          </p:cNvPr>
          <p:cNvSpPr/>
          <p:nvPr/>
        </p:nvSpPr>
        <p:spPr>
          <a:xfrm>
            <a:off x="1965917" y="1702662"/>
            <a:ext cx="8482587" cy="7142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THE DIALOGUE,</a:t>
            </a:r>
          </a:p>
        </p:txBody>
      </p:sp>
      <p:pic>
        <p:nvPicPr>
          <p:cNvPr id="1026" name="Picture 2" descr="C:\Users\Masuda Khatun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30" y="2619634"/>
            <a:ext cx="3385752" cy="35093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uda Khatun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0" y="2532749"/>
            <a:ext cx="2628900" cy="35962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uda Khatun\Desktop\download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3" y="2600710"/>
            <a:ext cx="4043970" cy="37383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5AB1045-41D6-4DAF-B0F3-1236C0608880}"/>
              </a:ext>
            </a:extLst>
          </p:cNvPr>
          <p:cNvSpPr/>
          <p:nvPr/>
        </p:nvSpPr>
        <p:spPr>
          <a:xfrm>
            <a:off x="611433" y="3603758"/>
            <a:ext cx="11256046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famous for</a:t>
            </a:r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B53FCF7-24FA-47B6-BF57-6CC9AD44DA9A}"/>
              </a:ext>
            </a:extLst>
          </p:cNvPr>
          <p:cNvSpPr/>
          <p:nvPr/>
        </p:nvSpPr>
        <p:spPr>
          <a:xfrm>
            <a:off x="467976" y="1761971"/>
            <a:ext cx="11256048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popular tourist spot in Bangladesh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A22D347-E502-4EE8-9F15-82234692D86D}"/>
              </a:ext>
            </a:extLst>
          </p:cNvPr>
          <p:cNvSpPr/>
          <p:nvPr/>
        </p:nvSpPr>
        <p:spPr>
          <a:xfrm>
            <a:off x="1332464" y="5276235"/>
            <a:ext cx="91861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spc="-150" dirty="0">
                <a:solidFill>
                  <a:schemeClr val="bg1"/>
                </a:solidFill>
                <a:cs typeface="Times New Roman" panose="02020603050405020304" pitchFamily="18" charset="0"/>
              </a:rPr>
              <a:t>3. Where do we see waterfalls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503BEDF-0246-42CD-9F07-F7A4000B958C}"/>
              </a:ext>
            </a:extLst>
          </p:cNvPr>
          <p:cNvSpPr/>
          <p:nvPr/>
        </p:nvSpPr>
        <p:spPr>
          <a:xfrm>
            <a:off x="683394" y="4397239"/>
            <a:ext cx="11112124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: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famous for tea garden.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0A54179-6BCD-42AE-8A46-A9BCDE9D409A}"/>
              </a:ext>
            </a:extLst>
          </p:cNvPr>
          <p:cNvSpPr/>
          <p:nvPr/>
        </p:nvSpPr>
        <p:spPr>
          <a:xfrm>
            <a:off x="473163" y="2817137"/>
            <a:ext cx="110723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Cox’s Bazar is the most popular tourist spot in Bangladesh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B3FA3E1-9760-4924-B5DB-AADBCAAE0287}"/>
              </a:ext>
            </a:extLst>
          </p:cNvPr>
          <p:cNvSpPr/>
          <p:nvPr/>
        </p:nvSpPr>
        <p:spPr>
          <a:xfrm>
            <a:off x="1549680" y="5801246"/>
            <a:ext cx="8107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-150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Madhobkundu</a:t>
            </a:r>
            <a:r>
              <a:rPr lang="en-US" sz="40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3B980E-57E4-4809-AF56-D8191627F920}"/>
              </a:ext>
            </a:extLst>
          </p:cNvPr>
          <p:cNvSpPr/>
          <p:nvPr/>
        </p:nvSpPr>
        <p:spPr>
          <a:xfrm>
            <a:off x="2566705" y="463469"/>
            <a:ext cx="5221624" cy="80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65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work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6484" y="838212"/>
            <a:ext cx="685030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True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 false, if false give the correct statement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612" y="1795803"/>
            <a:ext cx="7888057" cy="6464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famous for teagarden.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43932" y="1786776"/>
            <a:ext cx="1034642" cy="646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1" b="1" dirty="0">
                <a:solidFill>
                  <a:srgbClr val="00B050"/>
                </a:solidFill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844" y="2655241"/>
            <a:ext cx="4903907" cy="6464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Saintmartin</a:t>
            </a: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park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00755" y="2655240"/>
            <a:ext cx="1504380" cy="6464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1" b="1" dirty="0">
                <a:solidFill>
                  <a:srgbClr val="FF0000"/>
                </a:solidFill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316" y="3567529"/>
            <a:ext cx="9519914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Cox’sbazar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popular tourist spot in Bangladesh.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91943" y="3484434"/>
            <a:ext cx="1034642" cy="646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1" b="1" dirty="0">
                <a:solidFill>
                  <a:srgbClr val="00B050"/>
                </a:solidFill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4999" y="4528880"/>
            <a:ext cx="9251443" cy="6464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4)We can see waterfalls in </a:t>
            </a:r>
            <a:r>
              <a:rPr lang="en-US" sz="36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Saintmartin</a:t>
            </a: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Island.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01230" y="4528879"/>
            <a:ext cx="1325355" cy="646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1" b="1" dirty="0">
                <a:solidFill>
                  <a:srgbClr val="FF0000"/>
                </a:solidFill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2157" y="5497946"/>
            <a:ext cx="8976162" cy="6464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Andy visited </a:t>
            </a:r>
            <a:r>
              <a:rPr lang="en-US" sz="36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Cox’sbazar</a:t>
            </a:r>
            <a:r>
              <a:rPr lang="en-US" sz="36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 month.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5723565-4D23-4B5C-8F84-C59A06BECCFA}"/>
              </a:ext>
            </a:extLst>
          </p:cNvPr>
          <p:cNvSpPr/>
          <p:nvPr/>
        </p:nvSpPr>
        <p:spPr>
          <a:xfrm>
            <a:off x="184728" y="177800"/>
            <a:ext cx="11822545" cy="6502400"/>
          </a:xfrm>
          <a:prstGeom prst="rect">
            <a:avLst/>
          </a:prstGeom>
          <a:noFill/>
          <a:ln w="79375">
            <a:solidFill>
              <a:schemeClr val="accent5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470367-A5D5-4AD3-B64D-BD3F340723CB}"/>
              </a:ext>
            </a:extLst>
          </p:cNvPr>
          <p:cNvSpPr txBox="1"/>
          <p:nvPr/>
        </p:nvSpPr>
        <p:spPr>
          <a:xfrm>
            <a:off x="381770" y="561801"/>
            <a:ext cx="3743806" cy="8085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65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 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9EDD214-661B-4BCE-ACD7-9579B5CC2FF8}"/>
              </a:ext>
            </a:extLst>
          </p:cNvPr>
          <p:cNvSpPr/>
          <p:nvPr/>
        </p:nvSpPr>
        <p:spPr>
          <a:xfrm>
            <a:off x="9706442" y="5470375"/>
            <a:ext cx="1034642" cy="646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1" b="1" dirty="0">
                <a:solidFill>
                  <a:srgbClr val="00B050"/>
                </a:solidFill>
                <a:cs typeface="Times New Roman" panose="02020603050405020304" pitchFamily="18" charset="0"/>
              </a:rPr>
              <a:t>True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326910-602C-4C31-8C63-6167E9C0B1FA}"/>
              </a:ext>
            </a:extLst>
          </p:cNvPr>
          <p:cNvSpPr/>
          <p:nvPr/>
        </p:nvSpPr>
        <p:spPr>
          <a:xfrm>
            <a:off x="184728" y="177800"/>
            <a:ext cx="11822545" cy="6502400"/>
          </a:xfrm>
          <a:prstGeom prst="rect">
            <a:avLst/>
          </a:prstGeom>
          <a:noFill/>
          <a:ln w="79375">
            <a:solidFill>
              <a:schemeClr val="accent5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Oval 2"/>
          <p:cNvSpPr/>
          <p:nvPr/>
        </p:nvSpPr>
        <p:spPr>
          <a:xfrm>
            <a:off x="4361935" y="1075038"/>
            <a:ext cx="3002692" cy="2644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Home Work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434281" y="4263081"/>
            <a:ext cx="6783860" cy="145809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Write 5 sentences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about a place where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 will visit next holyday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uda Khatun\Desktop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9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5" r="-1348"/>
          <a:stretch/>
        </p:blipFill>
        <p:spPr>
          <a:xfrm>
            <a:off x="837963" y="5213417"/>
            <a:ext cx="3615889" cy="12058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8853" y="204063"/>
            <a:ext cx="399480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PRESENTED BY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428316"/>
            <a:ext cx="4796246" cy="2235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Md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Soyel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Rana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Assistant Teacher</a:t>
            </a:r>
          </a:p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Baksha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Sundorpur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Govt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Primary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Sschool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Ranisonkail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Thakurgoan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E-mail- soyelranalp@gmail.com</a:t>
            </a: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C:\Users\Masuda Khatun\Downloads\295679248_426481846163931_82644846156676570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2" y="966649"/>
            <a:ext cx="3037524" cy="31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326" flipH="1">
            <a:off x="5424326" y="436131"/>
            <a:ext cx="963827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8242663" y="4990026"/>
            <a:ext cx="3787947" cy="169816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Class-5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Subject: English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Unit:-12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Lesson:1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( Hi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Tamal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 …..special place)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</a:rPr>
              <a:t>Page:14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21486" y="4348600"/>
            <a:ext cx="3409124" cy="5369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Lesson  introduce</a:t>
            </a:r>
            <a:endParaRPr lang="en-US" sz="28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636" flipH="1">
            <a:off x="7321329" y="-9542"/>
            <a:ext cx="963827" cy="7321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BA5D23C-37CE-6945-FC35-F1242188D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02" y="1168830"/>
            <a:ext cx="963827" cy="3786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BDC1764-59EC-4608-A65E-888CF0C5B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498" y="1255329"/>
            <a:ext cx="2286632" cy="29099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041912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7357" y="469010"/>
            <a:ext cx="482549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771" y="1458577"/>
            <a:ext cx="11378820" cy="4093557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1" dirty="0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Student’s will be able to-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Listening:1.3.1- to recognize which words in a sentence are 	     stressed. 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Speaking:1.1.1-to say words and phrases and sentences with 	     proper sounds and stress.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Reading: 1.5.1-to read words , phrases and sentences with 	    proper pronunciation , stress and intonation.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Writing:   5.1.3-to make sentences using words </a:t>
            </a:r>
            <a:r>
              <a:rPr lang="en-US" sz="3200" dirty="0" err="1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nd</a:t>
            </a:r>
            <a:r>
              <a:rPr lang="en-US" sz="3200" dirty="0">
                <a:solidFill>
                  <a:schemeClr val="tx1"/>
                </a:solidFill>
                <a:latin typeface="Agency FB" pitchFamily="34" charset="0"/>
                <a:cs typeface="Times New Roman" panose="02020603050405020304" pitchFamily="18" charset="0"/>
              </a:rPr>
              <a:t> phrases 	    ,following instructions.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9C4032-6011-4D7D-8FC0-F3D1A381AB4C}"/>
              </a:ext>
            </a:extLst>
          </p:cNvPr>
          <p:cNvSpPr txBox="1"/>
          <p:nvPr/>
        </p:nvSpPr>
        <p:spPr>
          <a:xfrm>
            <a:off x="3881677" y="5569291"/>
            <a:ext cx="4495801" cy="646459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1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Sea beach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="" xmlns:a16="http://schemas.microsoft.com/office/drawing/2014/main" id="{276C8648-B54F-41E7-990B-AC0CDEAC208B}"/>
              </a:ext>
            </a:extLst>
          </p:cNvPr>
          <p:cNvSpPr txBox="1"/>
          <p:nvPr/>
        </p:nvSpPr>
        <p:spPr>
          <a:xfrm>
            <a:off x="1668163" y="71779"/>
            <a:ext cx="8074214" cy="6464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1" b="1" dirty="0">
                <a:cs typeface="Times New Roman" panose="02020603050405020304" pitchFamily="18" charset="0"/>
              </a:rPr>
              <a:t>What can you see in the picture?</a:t>
            </a:r>
          </a:p>
        </p:txBody>
      </p:sp>
      <p:pic>
        <p:nvPicPr>
          <p:cNvPr id="2050" name="Picture 2" descr="Cox&amp;#39;s Bazar sea-beach, hotels, motels reopen from Aug 17">
            <a:extLst>
              <a:ext uri="{FF2B5EF4-FFF2-40B4-BE49-F238E27FC236}">
                <a16:creationId xmlns="" xmlns:a16="http://schemas.microsoft.com/office/drawing/2014/main" id="{2CA0DD3D-D08C-4491-8DAE-E0318E78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815335"/>
            <a:ext cx="5400520" cy="4990685"/>
          </a:xfrm>
          <a:prstGeom prst="rect">
            <a:avLst/>
          </a:prstGeom>
          <a:ln w="1270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latoli Beach">
            <a:extLst>
              <a:ext uri="{FF2B5EF4-FFF2-40B4-BE49-F238E27FC236}">
                <a16:creationId xmlns="" xmlns:a16="http://schemas.microsoft.com/office/drawing/2014/main" id="{01D7E841-1EDF-401B-A74A-F1234E64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81" y="901835"/>
            <a:ext cx="5845507" cy="4568987"/>
          </a:xfrm>
          <a:prstGeom prst="rect">
            <a:avLst/>
          </a:prstGeom>
          <a:ln w="1270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A88F24-8457-4A69-BE84-92D5CB04834A}"/>
              </a:ext>
            </a:extLst>
          </p:cNvPr>
          <p:cNvSpPr txBox="1"/>
          <p:nvPr/>
        </p:nvSpPr>
        <p:spPr>
          <a:xfrm>
            <a:off x="381770" y="406939"/>
            <a:ext cx="4578396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today’s topic 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B37F3A-3D55-4557-90B5-E5F1FFADE90A}"/>
              </a:ext>
            </a:extLst>
          </p:cNvPr>
          <p:cNvSpPr txBox="1"/>
          <p:nvPr/>
        </p:nvSpPr>
        <p:spPr>
          <a:xfrm>
            <a:off x="5220676" y="374843"/>
            <a:ext cx="5406135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How far is Saint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itchFamily="34" charset="0"/>
              </a:rPr>
              <a:t>Martin’s?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731DED-B664-40F9-885D-FBDFE10C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0" y="1307119"/>
            <a:ext cx="3621819" cy="49709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26D616-70F2-4334-B2D2-205FFD1E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90" y="1222420"/>
            <a:ext cx="5149516" cy="501015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75854" y="2345267"/>
            <a:ext cx="3842330" cy="24072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54" b="1" dirty="0">
                <a:solidFill>
                  <a:schemeClr val="tx1"/>
                </a:solidFill>
              </a:rPr>
              <a:t>Open your book page no-46.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F9B708-3911-4517-9194-168FCF598589}"/>
              </a:ext>
            </a:extLst>
          </p:cNvPr>
          <p:cNvSpPr txBox="1"/>
          <p:nvPr/>
        </p:nvSpPr>
        <p:spPr>
          <a:xfrm>
            <a:off x="665981" y="183714"/>
            <a:ext cx="10541770" cy="5698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b="1" dirty="0">
                <a:solidFill>
                  <a:schemeClr val="bg1"/>
                </a:solidFill>
              </a:rPr>
              <a:t> </a:t>
            </a:r>
            <a:r>
              <a:rPr lang="en-US" sz="310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read the text and Put your finger under the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CD8707-8981-4A01-A4A6-4430BF81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66" y="1006603"/>
            <a:ext cx="5332980" cy="5358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4404E8-A9A7-49F0-A3CD-A555C90FBA72}"/>
              </a:ext>
            </a:extLst>
          </p:cNvPr>
          <p:cNvSpPr txBox="1"/>
          <p:nvPr/>
        </p:nvSpPr>
        <p:spPr>
          <a:xfrm>
            <a:off x="3366375" y="94325"/>
            <a:ext cx="644165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D90578-B4CB-4D62-A93D-2FA942F60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" y="1091581"/>
            <a:ext cx="11481356" cy="5230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134F60-683C-40F1-862E-288614BAB467}"/>
              </a:ext>
            </a:extLst>
          </p:cNvPr>
          <p:cNvSpPr/>
          <p:nvPr/>
        </p:nvSpPr>
        <p:spPr>
          <a:xfrm>
            <a:off x="184728" y="177800"/>
            <a:ext cx="11822545" cy="6502400"/>
          </a:xfrm>
          <a:prstGeom prst="rect">
            <a:avLst/>
          </a:prstGeom>
          <a:noFill/>
          <a:ln w="79375">
            <a:solidFill>
              <a:schemeClr val="accent5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522949-280B-4A74-BD96-DC65D692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1" y="239585"/>
            <a:ext cx="4598450" cy="36873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CF54D5-FB7F-4FEE-98E5-F67BDFAE4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25" y="483756"/>
            <a:ext cx="4020064" cy="332254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5E783C-B482-4F73-9383-E0556371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578" y="1130175"/>
            <a:ext cx="3867665" cy="50358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78081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99437" y="2940054"/>
            <a:ext cx="2590800" cy="6857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Right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79922" y="3117223"/>
            <a:ext cx="609601" cy="484633"/>
          </a:xfrm>
          <a:prstGeom prst="rightArrow">
            <a:avLst>
              <a:gd name="adj1" fmla="val 5580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79208" y="2772745"/>
            <a:ext cx="4745017" cy="9906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 Something Correct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9437" y="1651688"/>
            <a:ext cx="2590800" cy="6857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Tourist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6899" y="4228420"/>
            <a:ext cx="2527505" cy="6857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Spot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6832" y="5385946"/>
            <a:ext cx="2967637" cy="6857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Waterfall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90794" y="1634772"/>
            <a:ext cx="4686885" cy="9906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One Who visit some place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778745" y="3953753"/>
            <a:ext cx="4745017" cy="9906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A place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35828" y="5098942"/>
            <a:ext cx="6561438" cy="1259806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b="1" dirty="0">
                <a:solidFill>
                  <a:schemeClr val="tx1"/>
                </a:solidFill>
              </a:rPr>
              <a:t>A source of water over a hill</a:t>
            </a:r>
          </a:p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4295237" y="1887755"/>
            <a:ext cx="609601" cy="484633"/>
          </a:xfrm>
          <a:prstGeom prst="rightArrow">
            <a:avLst>
              <a:gd name="adj1" fmla="val 5580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295238" y="4283977"/>
            <a:ext cx="725292" cy="484633"/>
          </a:xfrm>
          <a:prstGeom prst="rightArrow">
            <a:avLst>
              <a:gd name="adj1" fmla="val 5580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295238" y="5587112"/>
            <a:ext cx="714163" cy="484633"/>
          </a:xfrm>
          <a:prstGeom prst="rightArrow">
            <a:avLst>
              <a:gd name="adj1" fmla="val 55805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20FCB8-DEB3-469A-96D7-149D3A650F57}"/>
              </a:ext>
            </a:extLst>
          </p:cNvPr>
          <p:cNvSpPr txBox="1"/>
          <p:nvPr/>
        </p:nvSpPr>
        <p:spPr>
          <a:xfrm>
            <a:off x="2349192" y="335667"/>
            <a:ext cx="6555508" cy="888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17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316</TotalTime>
  <Words>254</Words>
  <Application>Microsoft Office PowerPoint</Application>
  <PresentationFormat>Custom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Masuda Khatun</cp:lastModifiedBy>
  <cp:revision>35</cp:revision>
  <dcterms:created xsi:type="dcterms:W3CDTF">2021-10-10T05:11:41Z</dcterms:created>
  <dcterms:modified xsi:type="dcterms:W3CDTF">2023-03-18T17:44:49Z</dcterms:modified>
</cp:coreProperties>
</file>