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804" r:id="rId3"/>
    <p:sldMasterId id="2147483816" r:id="rId4"/>
    <p:sldMasterId id="2147483852" r:id="rId5"/>
    <p:sldMasterId id="2147483864" r:id="rId6"/>
    <p:sldMasterId id="2147483905" r:id="rId7"/>
    <p:sldMasterId id="2147483935" r:id="rId8"/>
    <p:sldMasterId id="2147483969" r:id="rId9"/>
    <p:sldMasterId id="2147483981" r:id="rId10"/>
    <p:sldMasterId id="2147483999" r:id="rId11"/>
  </p:sldMasterIdLst>
  <p:notesMasterIdLst>
    <p:notesMasterId r:id="rId26"/>
  </p:notesMasterIdLst>
  <p:sldIdLst>
    <p:sldId id="256" r:id="rId12"/>
    <p:sldId id="272" r:id="rId13"/>
    <p:sldId id="280" r:id="rId14"/>
    <p:sldId id="288" r:id="rId15"/>
    <p:sldId id="257" r:id="rId16"/>
    <p:sldId id="260" r:id="rId17"/>
    <p:sldId id="281" r:id="rId18"/>
    <p:sldId id="282" r:id="rId19"/>
    <p:sldId id="277" r:id="rId20"/>
    <p:sldId id="284" r:id="rId21"/>
    <p:sldId id="285" r:id="rId22"/>
    <p:sldId id="278" r:id="rId23"/>
    <p:sldId id="286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8AED3-AD78-4F25-BF2A-DA571D325D2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83AF-2441-47D4-B55A-8B0A2AF9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E0A0D-407F-4013-98E7-20A547310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76C296-D589-42AD-9661-51C0698A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6C46C-8E6D-4325-B45F-73F1D625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898D-81F5-457C-801A-07BA2E0A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304764-02C6-4EB1-BB7A-6CAEC6C9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9ECAB-7433-480B-AAA1-2D22921F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E41D16-E649-41E2-B854-65B271820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ADB6E5-76BA-4CEF-B539-27021F7C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9EB53A-D379-4E47-9FBD-994F3708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70F52-665F-4CB3-BDA0-A930E3E5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51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88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138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02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5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58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876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17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3E2AAD-DBF2-4981-890E-A4DC0FF4D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7CD56E-9633-4D88-ADF6-ADCD3BDC5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E66AC-1B17-4F1C-A2C4-C68E519A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BA92D-4B53-4716-913E-58E86521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338BD-9106-4B07-BE2D-3AC25A4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90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75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6B8E8FD-E25A-4462-9917-754D6C619C75}"/>
              </a:ext>
            </a:extLst>
          </p:cNvPr>
          <p:cNvSpPr txBox="1">
            <a:spLocks/>
          </p:cNvSpPr>
          <p:nvPr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="" xmlns:a16="http://schemas.microsoft.com/office/drawing/2014/main" id="{217FA8D4-1D05-4DF4-AA9D-364B6979733D}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9B1017-F981-4D2D-A14B-A857FC304F54}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B5B32411-640A-47B5-9A67-FED6430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038"/>
            <a:ext cx="10939668" cy="483412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888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67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0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00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 hidden="1">
            <a:extLst>
              <a:ext uri="{FF2B5EF4-FFF2-40B4-BE49-F238E27FC236}">
                <a16:creationId xmlns=""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508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99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19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50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9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94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0289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=""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53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559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15BFBAA-B5F1-4F95-8C05-5E30A7076BD7}"/>
              </a:ext>
            </a:extLst>
          </p:cNvPr>
          <p:cNvSpPr/>
          <p:nvPr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="" xmlns:a16="http://schemas.microsoft.com/office/drawing/2014/main" id="{116E8B30-475D-4275-8DC2-14C98F2F9B76}"/>
              </a:ext>
            </a:extLst>
          </p:cNvPr>
          <p:cNvSpPr/>
          <p:nvPr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879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33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6B8E8FD-E25A-4462-9917-754D6C619C75}"/>
              </a:ext>
            </a:extLst>
          </p:cNvPr>
          <p:cNvSpPr txBox="1">
            <a:spLocks/>
          </p:cNvSpPr>
          <p:nvPr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="" xmlns:a16="http://schemas.microsoft.com/office/drawing/2014/main" id="{217FA8D4-1D05-4DF4-AA9D-364B6979733D}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9B1017-F981-4D2D-A14B-A857FC304F54}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4F1136-B1CD-4171-BB47-0281C1974B22}"/>
              </a:ext>
            </a:extLst>
          </p:cNvPr>
          <p:cNvSpPr/>
          <p:nvPr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12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04862A-62CA-4399-88B0-181961E0F691}"/>
              </a:ext>
            </a:extLst>
          </p:cNvPr>
          <p:cNvSpPr txBox="1">
            <a:spLocks/>
          </p:cNvSpPr>
          <p:nvPr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838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773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42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8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20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5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362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9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84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303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88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06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833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452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2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31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1090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479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19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5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4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9E667-B041-4710-BC27-C38A699C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20836-A536-4FEC-BE65-FB232A43F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E09283-75E2-4E21-8F18-DA1AD96F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5E23B8-4633-4F87-8231-E72CE323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495EB-791F-4C54-BD3E-80542C7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1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50800" y="463550"/>
            <a:ext cx="122428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1"/>
            <a:ext cx="103632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1"/>
            <a:ext cx="2844800" cy="365125"/>
          </a:xfrm>
        </p:spPr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33867" y="4889500"/>
            <a:ext cx="117856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33867" y="4786406"/>
            <a:ext cx="12192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2118" y="268288"/>
            <a:ext cx="12189884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698501" y="190500"/>
            <a:ext cx="11493500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2832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189567" y="169862"/>
            <a:ext cx="11002435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711200" y="322262"/>
            <a:ext cx="114808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-13699" y="4572001"/>
            <a:ext cx="12205699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119888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2000"/>
            <a:ext cx="12192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5441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5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4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0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10E80-3C07-45BE-8932-DD34DA93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51E18-E08D-446E-BA55-639CA6D4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7E4D5-8810-4DEC-8375-648F5C91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944BE5-C217-4488-B72E-193196C6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AB033-5597-429D-9AA0-FE24B724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1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9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0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0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00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3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7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0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8D267-6282-49F4-88C2-AEBEF506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4B696-1614-4A65-A0C6-5C36CEBB9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D35276-A1CE-4556-897D-AD14F8037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626689-E8C0-4FF5-AA0D-A5D89C71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DA5A0A-27B0-4214-A034-176BD325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C57D25-2FC6-4A08-8720-881B407D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1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5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2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5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4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00B5D-FB43-4F15-8A0D-DB7F9973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27F75E-8D82-4CD5-B0EC-81479C4E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C5EFFA-23B2-4910-97E9-5B3FA2BE4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4DBDA4-7D13-426C-993C-3811AB6A9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E34ABF-E147-4E8A-B85B-70C7DDAB8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4E8220-7547-4286-B0C4-92411190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6CB168-FCFD-4D19-9DBD-27D81884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E910AD-9919-4FF7-9892-1D828725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13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071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2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838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A077C-4E73-460F-BD9A-A7A4139C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890630-E0F5-45C3-B49A-D9A131AD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B0F57F-445C-4A18-8CE3-0012CF0A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5B49A5-FCEB-412F-8C9B-81C203B2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0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13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4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2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8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6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07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92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98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10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5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F9CF05-95A7-49E6-BFA0-7128ABEA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84AB31-3372-480F-88E7-6CC1873C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10F52C-A705-42AC-81EC-05CE834C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93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07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75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41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3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7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25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2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61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06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D2148-6423-41D7-8B0B-A3409E29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6069C-13E2-4DA4-8185-B2BB48262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06-FE19-464F-9830-31C195F52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019636-12EE-441C-94E8-86D5A28F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110180-637E-4AAA-AFDE-162C2088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25671-F974-4966-AE47-0FF9114C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72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44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65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90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58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4703ED78-9792-4917-9463-BAE14924155A}"/>
              </a:ext>
            </a:extLst>
          </p:cNvPr>
          <p:cNvSpPr/>
          <p:nvPr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CB0B64F-356D-4C37-BDB5-3CB1B066C4C9}"/>
              </a:ext>
            </a:extLst>
          </p:cNvPr>
          <p:cNvSpPr/>
          <p:nvPr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86535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2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25D7C1C-9CF4-47B3-9ABC-8F0E2CE6CD31}"/>
              </a:ext>
            </a:extLst>
          </p:cNvPr>
          <p:cNvSpPr/>
          <p:nvPr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B0B53361-3F22-4468-B6F8-71E345F7077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01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D92F0F3B-16BB-4489-BB21-65F40B4AE170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7239001" y="931169"/>
            <a:ext cx="4393296" cy="1338061"/>
          </a:xfrm>
        </p:spPr>
        <p:txBody>
          <a:bodyPr t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reeform 27">
            <a:extLst>
              <a:ext uri="{FF2B5EF4-FFF2-40B4-BE49-F238E27FC236}">
                <a16:creationId xmlns="" xmlns:a16="http://schemas.microsoft.com/office/drawing/2014/main" id="{1F9BD45B-C63D-416A-B4BE-874469C7A33E}"/>
              </a:ext>
            </a:extLst>
          </p:cNvPr>
          <p:cNvSpPr/>
          <p:nvPr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4EBA745-0612-4E63-904D-28C1814173B3}"/>
              </a:ext>
            </a:extLst>
          </p:cNvPr>
          <p:cNvSpPr/>
          <p:nvPr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4A07D89-63CD-43EE-B1E4-7D0647743842}"/>
              </a:ext>
            </a:extLst>
          </p:cNvPr>
          <p:cNvSpPr/>
          <p:nvPr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41AF09-FA4B-42FD-B2E1-9CE324444D10}"/>
              </a:ext>
            </a:extLst>
          </p:cNvPr>
          <p:cNvSpPr/>
          <p:nvPr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=""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69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Oval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B6064CAB-1057-41AD-A199-A6E8A7026465}"/>
              </a:ext>
            </a:extLst>
          </p:cNvPr>
          <p:cNvSpPr/>
          <p:nvPr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289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4">
            <a:extLst>
              <a:ext uri="{FF2B5EF4-FFF2-40B4-BE49-F238E27FC236}">
                <a16:creationId xmlns=""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47" name="Oval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Oval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=""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=""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07C33C9A-D7E8-4C10-B4DD-F1B8B3CAF4D7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6669BDAC-80FA-43B7-AF04-AC360CBD9C88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algn="ctr">
              <a:defRPr lang="en-US" sz="1800" b="0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00701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57E4C-FEF1-4F55-B1D8-C37E1F01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5003A7-466D-43FB-BB27-A6D4BC8E7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C9BC61-BBEE-48D6-8EA0-DA3966933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6D1E00-C75A-44E7-ACB8-D5FDA3B7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50348C-E1F8-4835-AA2A-710D35BC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A5773B-0A6C-45E9-B3FF-7E737763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0E54A15-983A-490F-A7FB-0881E0C810F7}"/>
              </a:ext>
            </a:extLst>
          </p:cNvPr>
          <p:cNvSpPr/>
          <p:nvPr/>
        </p:nvSpPr>
        <p:spPr>
          <a:xfrm>
            <a:off x="5428096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150" y="1036565"/>
            <a:ext cx="4514851" cy="573989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2296952"/>
            <a:ext cx="4514851" cy="377999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26300" y="1675127"/>
            <a:ext cx="4484700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518740"/>
            <a:ext cx="4991099" cy="5924550"/>
          </a:xfrm>
        </p:spPr>
        <p:txBody>
          <a:bodyPr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Номер слайда 21">
            <a:extLst>
              <a:ext uri="{FF2B5EF4-FFF2-40B4-BE49-F238E27FC236}">
                <a16:creationId xmlns="" xmlns:a16="http://schemas.microsoft.com/office/drawing/2014/main" id="{2AD04D12-2503-45DD-8909-074A5644588E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182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28820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27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0374FC2C-96CE-4523-B50F-ADC18C0A998B}"/>
              </a:ext>
            </a:extLst>
          </p:cNvPr>
          <p:cNvSpPr/>
          <p:nvPr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59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900" y="0"/>
            <a:ext cx="110871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AB3F602-0F3F-45E1-BDB9-44D57F60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5986" y="853066"/>
            <a:ext cx="2097590" cy="13316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7254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25D7C1C-9CF4-47B3-9ABC-8F0E2CE6CD31}"/>
              </a:ext>
            </a:extLst>
          </p:cNvPr>
          <p:cNvSpPr/>
          <p:nvPr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B0B53361-3F22-4468-B6F8-71E345F7077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3A5C24-92D8-4CC1-AF50-F29B9C30BDBB}"/>
              </a:ext>
            </a:extLst>
          </p:cNvPr>
          <p:cNvSpPr/>
          <p:nvPr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1406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2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=""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590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640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23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10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2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06C27D-24F2-4366-9EAA-9F8FA64D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9125A-8E08-4618-B036-6693B500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A23943-5910-4CD3-9A31-8CE7831F6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0B7C3-0986-40F4-A4EF-0EE29DE4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239F9E-F730-4187-A5CC-26F33743E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="" xmlns:a16="http://schemas.microsoft.com/office/drawing/2014/main" id="{C39E4676-2097-45B1-B554-0DFE67952792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">
          <p15:clr>
            <a:srgbClr val="F26B43"/>
          </p15:clr>
        </p15:guide>
        <p15:guide id="2" pos="732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BD32F58-EB48-4836-BA45-971BA1AA1608}"/>
              </a:ext>
            </a:extLst>
          </p:cNvPr>
          <p:cNvCxnSpPr/>
          <p:nvPr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="" xmlns:a16="http://schemas.microsoft.com/office/drawing/2014/main" id="{9DA099E0-27DA-42BD-9D42-E4CA07B78FDD}"/>
              </a:ext>
            </a:extLst>
          </p:cNvPr>
          <p:cNvSpPr/>
          <p:nvPr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="" xmlns:a16="http://schemas.microsoft.com/office/drawing/2014/main" id="{BDEFFF1D-21D1-45B8-A062-F9140F937EE2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FEBA112-2FA0-448A-A373-EB297C4661F0}"/>
              </a:ext>
            </a:extLst>
          </p:cNvPr>
          <p:cNvCxnSpPr/>
          <p:nvPr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2F7BE4-A001-40A1-B28B-5B5A8AB3ED8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BB9EB5-E817-4FF2-AEA7-A2982ACF0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871" y="456542"/>
            <a:ext cx="803265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00B050"/>
                </a:solidFill>
                <a:effectLst>
                  <a:glow rad="1752600">
                    <a:schemeClr val="tx1">
                      <a:alpha val="2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8800" b="1" dirty="0">
                <a:ln/>
                <a:solidFill>
                  <a:srgbClr val="FFFF00"/>
                </a:solidFill>
                <a:effectLst>
                  <a:glow rad="1752600">
                    <a:schemeClr val="tx1">
                      <a:alpha val="2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8800" b="1" dirty="0">
                <a:ln/>
                <a:solidFill>
                  <a:schemeClr val="bg1"/>
                </a:solidFill>
                <a:effectLst>
                  <a:glow rad="1752600">
                    <a:schemeClr val="tx1">
                      <a:alpha val="2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/>
              <a:solidFill>
                <a:schemeClr val="bg1"/>
              </a:solidFill>
              <a:effectLst>
                <a:glow rad="1752600">
                  <a:schemeClr val="tx1">
                    <a:alpha val="2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403">
            <a:off x="670281" y="729870"/>
            <a:ext cx="2072371" cy="753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4392522" y="4550038"/>
            <a:ext cx="1157501" cy="259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5415495" y="3933157"/>
            <a:ext cx="1157501" cy="3392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6656601" y="3562062"/>
            <a:ext cx="1157501" cy="3597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7399168" y="4083519"/>
            <a:ext cx="1157501" cy="3099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8121081" y="4058298"/>
            <a:ext cx="1157501" cy="309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8802000" y="4058297"/>
            <a:ext cx="1157501" cy="3099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868">
            <a:off x="9977638" y="4045814"/>
            <a:ext cx="1157501" cy="3099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1236">
            <a:off x="9384391" y="655752"/>
            <a:ext cx="2764403" cy="7402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3513174" y="4550036"/>
            <a:ext cx="1157501" cy="2593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2797884" y="4606007"/>
            <a:ext cx="1157501" cy="2593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1910381" y="4606008"/>
            <a:ext cx="1157501" cy="2593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1127715" y="4589405"/>
            <a:ext cx="1157501" cy="25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009934" y="380540"/>
            <a:ext cx="1003543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 হলে পাশে ‘সত্য’ মিথ্যা হলে পাশে ‘মিথ্যা’ লেখ      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125264" y="2946088"/>
            <a:ext cx="799551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সালাতের আগে ওযু করা ফরজ।       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125264" y="1432291"/>
            <a:ext cx="71333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মুখোমন্ডল ধোয়া ওযুর সুন্নত।      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125264" y="2170388"/>
            <a:ext cx="885494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মুখ ভরে বমি করলে ওযু নষ্ট হয়।        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125264" y="3661717"/>
            <a:ext cx="850804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৪। ওযুর সুন্নত ৪ টি।       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125263" y="4407959"/>
            <a:ext cx="85080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৫। কান মাসাহ করা ওযুর একটি সুন্নত।        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8619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277257" y="215690"/>
            <a:ext cx="97681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বসিয়ে শুন্যস্থান পূরণ করো     </a:t>
            </a:r>
            <a:endParaRPr lang="en-US" sz="4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384593" y="3808521"/>
            <a:ext cx="101890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অজ্ঞান হলে ____________ নষ্ট হয়।       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384592" y="2255492"/>
            <a:ext cx="116800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ফরজ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____________ টি।       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384593" y="3005180"/>
            <a:ext cx="112842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ওযু ছাড়া ____________ হয়না।         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397845" y="4648689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কান ____________ ওযুর সুন্নত।       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1017431" y="1406153"/>
            <a:ext cx="183069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     </a:t>
            </a:r>
            <a:endParaRPr lang="en-US" sz="40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3414171" y="1429152"/>
            <a:ext cx="1830691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মাসাহ      </a:t>
            </a:r>
            <a:endParaRPr lang="en-US" sz="40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5713738" y="1429152"/>
            <a:ext cx="1830691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      </a:t>
            </a:r>
            <a:endParaRPr lang="en-US" sz="40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7752053" y="1429152"/>
            <a:ext cx="1830691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43845A-4DCA-4E6C-9DD7-87DFFB349675}"/>
              </a:ext>
            </a:extLst>
          </p:cNvPr>
          <p:cNvSpPr txBox="1"/>
          <p:nvPr/>
        </p:nvSpPr>
        <p:spPr>
          <a:xfrm>
            <a:off x="9727884" y="1415324"/>
            <a:ext cx="1830691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     </a:t>
            </a:r>
            <a:endParaRPr lang="en-US" sz="40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33698 0.11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5091 0.2259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47044 0.3421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09401 0.453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976914" y="379466"/>
            <a:ext cx="4223658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</a:t>
            </a:r>
            <a:r>
              <a:rPr lang="en-US" sz="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349829" y="3503715"/>
            <a:ext cx="10189028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ওযুর ৫ টি সুন্নত বলো?      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349829" y="1674920"/>
            <a:ext cx="9768114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ওযুর ফরজ কয়টি?     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349829" y="2598776"/>
            <a:ext cx="9768114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ওযুর ফরজ গুলো কী কী?      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349829" y="4392118"/>
            <a:ext cx="10189028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ওযু নষ্ট হওয়ার কারণ সমূহ বলো?       </a:t>
            </a:r>
            <a:endParaRPr lang="en-US" sz="4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037328" y="5364984"/>
            <a:ext cx="9768114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নষ্ট হবার কারণ সমূহ মুখস্ত করতে হবে এবং না দেখে লিখবে?     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702629" y="217714"/>
            <a:ext cx="3570514" cy="2351315"/>
          </a:xfrm>
          <a:prstGeom prst="wedgeEllipse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u="sng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u="sng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3200" b="1" u="sng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  </a:t>
            </a:r>
            <a:endParaRPr lang="en-US" sz="3200" b="1" u="sng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037323" y="2958398"/>
            <a:ext cx="1098050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ওযুর ফরজ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037328" y="4041794"/>
            <a:ext cx="976811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ওযু</a:t>
            </a:r>
            <a:r>
              <a:rPr lang="en-US" sz="2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সুন্নত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91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F99198-C458-4164-A538-FA9B6B9DBAEC}"/>
              </a:ext>
            </a:extLst>
          </p:cNvPr>
          <p:cNvSpPr txBox="1"/>
          <p:nvPr/>
        </p:nvSpPr>
        <p:spPr>
          <a:xfrm>
            <a:off x="1595057" y="419094"/>
            <a:ext cx="8782300" cy="230832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62511" y="3004456"/>
            <a:ext cx="4702629" cy="359954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ধন্যবাদ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2379021" y="228600"/>
            <a:ext cx="6659563" cy="646331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647543" y="4376874"/>
            <a:ext cx="5442857" cy="2234627"/>
          </a:xfrm>
          <a:prstGeom prst="flowChartAlternateProcess">
            <a:avLst/>
          </a:prstGeom>
          <a:noFill/>
          <a:ln w="762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৪র্থ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ওযু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837" y="4672509"/>
            <a:ext cx="4505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মোঃ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সোয়েল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রানা</a:t>
            </a:r>
            <a:endParaRPr lang="en-US" sz="1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সহকারী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endParaRPr lang="en-US" sz="1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বকসা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সুন্দরপুর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সরকারী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প্রাথমিক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রানীশংকৈল</a:t>
            </a:r>
            <a:r>
              <a:rPr lang="en-US" sz="2000" b="1" kern="1200" dirty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b="1" kern="1200" dirty="0" err="1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ঠাকুরগাঁও</a:t>
            </a:r>
            <a:endParaRPr lang="en-US" sz="1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E-mail-</a:t>
            </a:r>
            <a:r>
              <a:rPr lang="en-US" sz="2000" b="1" kern="1200" dirty="0" smtClean="0"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soyelranalp@gmail.com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মোবাইল-01739023580</a:t>
            </a:r>
            <a:endParaRPr lang="en-US" sz="1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Masuda Khatun\Downloads\336645221_206145685341297_28941200143853979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257752"/>
            <a:ext cx="3209018" cy="31191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4759108" y="1114319"/>
            <a:ext cx="1157501" cy="6407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2605">
            <a:off x="5381392" y="3983230"/>
            <a:ext cx="1157501" cy="3486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704">
            <a:off x="4249273" y="3751006"/>
            <a:ext cx="1157501" cy="3486362"/>
          </a:xfrm>
          <a:prstGeom prst="rect">
            <a:avLst/>
          </a:prstGeom>
        </p:spPr>
      </p:pic>
      <p:pic>
        <p:nvPicPr>
          <p:cNvPr id="1027" name="Picture 3" descr="C:\Users\Masuda Khatun\Downloads\download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1" y="359861"/>
            <a:ext cx="2721429" cy="413956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0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87" y="2431061"/>
            <a:ext cx="113978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effectLst>
                  <a:glow rad="127000">
                    <a:srgbClr val="00B05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২.৩.১ ওযু কী, ওযুর ফরজ কয়টি ও কী কী তা বলতে পারবে। </a:t>
            </a:r>
            <a:endParaRPr lang="en-US" sz="3200" b="1" dirty="0">
              <a:ln/>
              <a:effectLst>
                <a:glow rad="127000">
                  <a:srgbClr val="00B050"/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86" y="3159102"/>
            <a:ext cx="1139784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effectLst>
                  <a:glow rad="127000">
                    <a:srgbClr val="00B05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২.৩.২ ওযুর ফরজগুলো নিয়মমতো পালন করতে পারবে।  </a:t>
            </a:r>
            <a:endParaRPr lang="en-US" sz="3200" b="1" dirty="0">
              <a:ln/>
              <a:effectLst>
                <a:glow rad="127000">
                  <a:srgbClr val="00B050"/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8" y="3858114"/>
            <a:ext cx="1139784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effectLst>
                  <a:glow rad="127000">
                    <a:srgbClr val="00B05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২.৪.১ ওযুর সুন্নত সমূহ বলতে পারবে। তারা  যথানিয়মে ওযু করতে পারবে।  </a:t>
            </a:r>
            <a:endParaRPr lang="en-US" sz="2400" b="1" dirty="0">
              <a:ln/>
              <a:effectLst>
                <a:glow rad="127000">
                  <a:srgbClr val="00B050"/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9" y="4442905"/>
            <a:ext cx="1125270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effectLst>
                  <a:glow rad="127000">
                    <a:srgbClr val="00B05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২.৪.১ ওযু নষ্ট হওয়ার কারণ সমূহ বলতে পারবে। ওযু নষ্ট হলে প্রয়োজনে ওযু করে নেবে।  </a:t>
            </a:r>
            <a:endParaRPr lang="en-US" sz="3200" b="1" dirty="0">
              <a:ln/>
              <a:effectLst>
                <a:glow rad="127000">
                  <a:srgbClr val="00B050"/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644571" y="391886"/>
            <a:ext cx="4223658" cy="1451428"/>
          </a:xfrm>
          <a:prstGeom prst="wedge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279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8" y="1953539"/>
            <a:ext cx="6238875" cy="34575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90" y="1953538"/>
            <a:ext cx="5618559" cy="34575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Horizontal Scroll 5"/>
          <p:cNvSpPr/>
          <p:nvPr/>
        </p:nvSpPr>
        <p:spPr>
          <a:xfrm>
            <a:off x="1654629" y="101606"/>
            <a:ext cx="8606971" cy="1248228"/>
          </a:xfrm>
          <a:prstGeom prst="horizontalScroll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   </a:t>
            </a:r>
            <a:endParaRPr lang="en-US" sz="40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3766419" y="5399311"/>
            <a:ext cx="4499429" cy="986971"/>
          </a:xfrm>
          <a:prstGeom prst="flowChartAlternateProcess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3200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 করছে    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82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339548" y="3169787"/>
            <a:ext cx="4638261" cy="2663687"/>
          </a:xfrm>
          <a:prstGeom prst="horizontalScroll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223629" y="362855"/>
            <a:ext cx="5849257" cy="2714172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endParaRPr lang="en-US" sz="60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1069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874644" y="3788102"/>
            <a:ext cx="1046921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কনুইসহ উভয় হাত ধোয়া।       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874644" y="2926664"/>
            <a:ext cx="1046921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মুখমন্ডল ধোয়া।       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874644" y="4630113"/>
            <a:ext cx="10469218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চার ভাগের এক ভাগ মাথা মাসাহ করা।   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874644" y="5457610"/>
            <a:ext cx="10469218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গিরাসহ উভয় পা ধোয়া।        </a:t>
            </a:r>
            <a:endParaRPr lang="en-US" sz="4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05943" y="275771"/>
            <a:ext cx="3889829" cy="233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2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bn-IN" sz="2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  </a:t>
            </a:r>
            <a:endParaRPr lang="en-US" sz="2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1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39014" y="1543846"/>
            <a:ext cx="4092257" cy="40011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বিসমিল্লাহ বলে ওযু আরম্ভ করা।        </a:t>
            </a:r>
            <a:endParaRPr lang="en-US" sz="20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44042" y="993756"/>
            <a:ext cx="2282716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নিয়ত করা।        </a:t>
            </a:r>
            <a:endParaRPr lang="en-US" sz="24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39014" y="2020414"/>
            <a:ext cx="2287744" cy="46166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মাজা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21501" y="2561975"/>
            <a:ext cx="5144543" cy="46166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কব্জি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21501" y="3088127"/>
            <a:ext cx="3170638" cy="46166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15014" y="3630750"/>
            <a:ext cx="5212858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00500" y="4166297"/>
            <a:ext cx="4348485" cy="461665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02003" y="4694907"/>
            <a:ext cx="2822982" cy="46166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মাসাহ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300500" y="5226266"/>
            <a:ext cx="6383279" cy="40011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265223" y="5690533"/>
            <a:ext cx="5200822" cy="46166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মাসাহ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3231889" y="6210254"/>
            <a:ext cx="6835502" cy="46166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১১। ওজুর কাজগুলো ধারাবাহিকভাবে পর পর করা।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41372" y="170380"/>
            <a:ext cx="3715658" cy="5553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সুন্নত (১১ টি) </a:t>
            </a:r>
            <a:r>
              <a:rPr lang="en-US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66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422401" y="3275188"/>
            <a:ext cx="458651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মুখ ভরে বমিকরলে।        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407887" y="2600806"/>
            <a:ext cx="918754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পেশাব বা পায়খানার রাস্তা দিয়ে কিছু বের হলে।        </a:t>
            </a:r>
            <a:endParaRPr lang="en-US" sz="32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422399" y="3954431"/>
            <a:ext cx="8653019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কোনো কিছু ঠেস দিয়ে বা শুয়ে ঘুমিয়ে পড়লে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422399" y="4594099"/>
            <a:ext cx="9477829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সালাতের বা নামাজের মধ্যে উচ্চস্বরে হেসে ফেললে</a:t>
            </a:r>
            <a:r>
              <a:rPr lang="en-US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422399" y="5251444"/>
            <a:ext cx="32512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অজ্ঞান হলে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407885" y="5917590"/>
            <a:ext cx="937622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রক্ত বা পুঁজ বের হয়ে শরীর থেকে গড়িয়ে পড়লে</a:t>
            </a:r>
            <a:r>
              <a:rPr lang="en-US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67200" y="232229"/>
            <a:ext cx="2423886" cy="1973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2400" u="sng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u="sng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হওয়ার কারণ ৬টি </a:t>
            </a:r>
            <a:r>
              <a:rPr lang="en-US" sz="2400" u="sng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u="sng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u="sng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35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277257" y="1348457"/>
            <a:ext cx="9768114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 আজকের পাঠ দে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IN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43845A-4DCA-4E6C-9DD7-87DFFB349675}"/>
              </a:ext>
            </a:extLst>
          </p:cNvPr>
          <p:cNvSpPr txBox="1"/>
          <p:nvPr/>
        </p:nvSpPr>
        <p:spPr>
          <a:xfrm>
            <a:off x="1277257" y="3296837"/>
            <a:ext cx="976811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নাম্বার ২২-২৩    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eme3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0B0978F1-75C2-427F-AA6C-8EDA0F11EC4F}" vid="{0E6AA738-D900-403E-854F-4A9482699A34}"/>
    </a:ext>
  </a:extLst>
</a:theme>
</file>

<file path=ppt/theme/theme1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heme45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5" id="{021BAB9A-6C96-45F5-B2C2-A3C86BDE66F5}" vid="{4F350113-95A1-4DE2-A61B-18F6A1D5AC34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E5F4917A-F797-453E-BCF3-1C64BE872BFC}" vid="{E1630ED6-ACAA-4781-B949-9116CCFCA9D8}"/>
    </a:ext>
  </a:extLst>
</a:theme>
</file>

<file path=ppt/theme/theme6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Theme1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19E73163-4024-4A15-8876-863F64FDF930}" vid="{50A3466D-4114-4663-8AB5-17EDD1C1ECDF}"/>
    </a:ext>
  </a:extLst>
</a:theme>
</file>

<file path=ppt/theme/theme9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495</Words>
  <Application>Microsoft Office PowerPoint</Application>
  <PresentationFormat>Custom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Office Theme</vt:lpstr>
      <vt:lpstr>Retrospect</vt:lpstr>
      <vt:lpstr>Theme45</vt:lpstr>
      <vt:lpstr>Custom Design</vt:lpstr>
      <vt:lpstr>Theme1</vt:lpstr>
      <vt:lpstr>1_Retrospect</vt:lpstr>
      <vt:lpstr>Organic</vt:lpstr>
      <vt:lpstr>1_Theme1</vt:lpstr>
      <vt:lpstr>2_Retrospect</vt:lpstr>
      <vt:lpstr>Theme3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Masuda Khatun</cp:lastModifiedBy>
  <cp:revision>96</cp:revision>
  <dcterms:created xsi:type="dcterms:W3CDTF">2018-09-05T07:01:24Z</dcterms:created>
  <dcterms:modified xsi:type="dcterms:W3CDTF">2023-03-20T18:10:29Z</dcterms:modified>
</cp:coreProperties>
</file>