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5" r:id="rId2"/>
    <p:sldId id="258" r:id="rId3"/>
    <p:sldId id="407" r:id="rId4"/>
    <p:sldId id="406" r:id="rId5"/>
    <p:sldId id="398" r:id="rId6"/>
    <p:sldId id="397" r:id="rId7"/>
    <p:sldId id="408" r:id="rId8"/>
    <p:sldId id="409" r:id="rId9"/>
    <p:sldId id="417" r:id="rId10"/>
    <p:sldId id="418" r:id="rId11"/>
    <p:sldId id="412" r:id="rId12"/>
    <p:sldId id="413" r:id="rId13"/>
    <p:sldId id="402" r:id="rId14"/>
    <p:sldId id="415" r:id="rId15"/>
    <p:sldId id="416" r:id="rId16"/>
    <p:sldId id="390" r:id="rId17"/>
    <p:sldId id="391" r:id="rId18"/>
    <p:sldId id="403" r:id="rId19"/>
    <p:sldId id="404" r:id="rId20"/>
    <p:sldId id="395" r:id="rId21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528" y="-204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B63AF-E433-4B04-BA99-86B939D025CE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1DCAF-E032-4814-AA35-D33CD898A2C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BD" sz="6000" b="1" i="0" cap="none" spc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লেখক পরিচিতি</a:t>
          </a:r>
          <a:endParaRPr lang="en-US" sz="6000" b="1" i="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7030A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E930336-4C14-4C41-AE34-A28BD22AEE8D}" type="parTrans" cxnId="{08BF8034-3319-496D-A976-8EA87D31E227}">
      <dgm:prSet/>
      <dgm:spPr/>
      <dgm:t>
        <a:bodyPr/>
        <a:lstStyle/>
        <a:p>
          <a:endParaRPr lang="en-US"/>
        </a:p>
      </dgm:t>
    </dgm:pt>
    <dgm:pt modelId="{0DE35E81-6FD2-4AEE-BFC2-E46F061901D4}" type="sibTrans" cxnId="{08BF8034-3319-496D-A976-8EA87D31E227}">
      <dgm:prSet/>
      <dgm:spPr/>
      <dgm:t>
        <a:bodyPr/>
        <a:lstStyle/>
        <a:p>
          <a:endParaRPr lang="en-US"/>
        </a:p>
      </dgm:t>
    </dgm:pt>
    <dgm:pt modelId="{2148F070-81B2-4AC6-80A7-A94173A2F5EA}" type="pres">
      <dgm:prSet presAssocID="{80CB63AF-E433-4B04-BA99-86B939D025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1CF5D-2D8A-4C56-B5FE-CE84B1F31045}" type="pres">
      <dgm:prSet presAssocID="{B641DCAF-E032-4814-AA35-D33CD898A2CE}" presName="composite" presStyleCnt="0"/>
      <dgm:spPr/>
    </dgm:pt>
    <dgm:pt modelId="{B8075AA4-6D50-4E71-A5BF-7C7E8B9458C1}" type="pres">
      <dgm:prSet presAssocID="{B641DCAF-E032-4814-AA35-D33CD898A2CE}" presName="imgShp" presStyleLbl="fgImgPlac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644889-120B-43C9-9431-4C758B7E3198}" type="pres">
      <dgm:prSet presAssocID="{B641DCAF-E032-4814-AA35-D33CD898A2CE}" presName="txShp" presStyleLbl="node1" presStyleIdx="0" presStyleCnt="1" custLinFactNeighborY="6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0464FE-23BA-4189-A523-70F9B5392730}" type="presOf" srcId="{B641DCAF-E032-4814-AA35-D33CD898A2CE}" destId="{BE644889-120B-43C9-9431-4C758B7E3198}" srcOrd="0" destOrd="0" presId="urn:microsoft.com/office/officeart/2005/8/layout/vList3#2"/>
    <dgm:cxn modelId="{08BF8034-3319-496D-A976-8EA87D31E227}" srcId="{80CB63AF-E433-4B04-BA99-86B939D025CE}" destId="{B641DCAF-E032-4814-AA35-D33CD898A2CE}" srcOrd="0" destOrd="0" parTransId="{BE930336-4C14-4C41-AE34-A28BD22AEE8D}" sibTransId="{0DE35E81-6FD2-4AEE-BFC2-E46F061901D4}"/>
    <dgm:cxn modelId="{380F38BE-6046-4F9E-848D-28D60D692B8C}" type="presOf" srcId="{80CB63AF-E433-4B04-BA99-86B939D025CE}" destId="{2148F070-81B2-4AC6-80A7-A94173A2F5EA}" srcOrd="0" destOrd="0" presId="urn:microsoft.com/office/officeart/2005/8/layout/vList3#2"/>
    <dgm:cxn modelId="{43BC47AF-C43D-43EE-BBF7-84EC5C197091}" type="presParOf" srcId="{2148F070-81B2-4AC6-80A7-A94173A2F5EA}" destId="{9D01CF5D-2D8A-4C56-B5FE-CE84B1F31045}" srcOrd="0" destOrd="0" presId="urn:microsoft.com/office/officeart/2005/8/layout/vList3#2"/>
    <dgm:cxn modelId="{C09AB5BA-9081-4291-97F9-4DD989DAA697}" type="presParOf" srcId="{9D01CF5D-2D8A-4C56-B5FE-CE84B1F31045}" destId="{B8075AA4-6D50-4E71-A5BF-7C7E8B9458C1}" srcOrd="0" destOrd="0" presId="urn:microsoft.com/office/officeart/2005/8/layout/vList3#2"/>
    <dgm:cxn modelId="{B0791C21-A05C-4D3A-BE17-ABB658615B50}" type="presParOf" srcId="{9D01CF5D-2D8A-4C56-B5FE-CE84B1F31045}" destId="{BE644889-120B-43C9-9431-4C758B7E3198}" srcOrd="1" destOrd="0" presId="urn:microsoft.com/office/officeart/2005/8/layout/vList3#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B63AF-E433-4B04-BA99-86B939D025CE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1DCAF-E032-4814-AA35-D33CD898A2C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BD" sz="6000" b="1" i="0" cap="none" spc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লেখক পরিচিতি</a:t>
          </a:r>
          <a:endParaRPr lang="en-US" sz="6000" b="1" i="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7030A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E930336-4C14-4C41-AE34-A28BD22AEE8D}" type="parTrans" cxnId="{08BF8034-3319-496D-A976-8EA87D31E227}">
      <dgm:prSet/>
      <dgm:spPr/>
      <dgm:t>
        <a:bodyPr/>
        <a:lstStyle/>
        <a:p>
          <a:endParaRPr lang="en-US"/>
        </a:p>
      </dgm:t>
    </dgm:pt>
    <dgm:pt modelId="{0DE35E81-6FD2-4AEE-BFC2-E46F061901D4}" type="sibTrans" cxnId="{08BF8034-3319-496D-A976-8EA87D31E227}">
      <dgm:prSet/>
      <dgm:spPr/>
      <dgm:t>
        <a:bodyPr/>
        <a:lstStyle/>
        <a:p>
          <a:endParaRPr lang="en-US"/>
        </a:p>
      </dgm:t>
    </dgm:pt>
    <dgm:pt modelId="{2148F070-81B2-4AC6-80A7-A94173A2F5EA}" type="pres">
      <dgm:prSet presAssocID="{80CB63AF-E433-4B04-BA99-86B939D025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1CF5D-2D8A-4C56-B5FE-CE84B1F31045}" type="pres">
      <dgm:prSet presAssocID="{B641DCAF-E032-4814-AA35-D33CD898A2CE}" presName="composite" presStyleCnt="0"/>
      <dgm:spPr/>
    </dgm:pt>
    <dgm:pt modelId="{B8075AA4-6D50-4E71-A5BF-7C7E8B9458C1}" type="pres">
      <dgm:prSet presAssocID="{B641DCAF-E032-4814-AA35-D33CD898A2CE}" presName="imgShp" presStyleLbl="fgImgPlac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644889-120B-43C9-9431-4C758B7E3198}" type="pres">
      <dgm:prSet presAssocID="{B641DCAF-E032-4814-AA35-D33CD898A2CE}" presName="txShp" presStyleLbl="node1" presStyleIdx="0" presStyleCnt="1" custLinFactNeighborY="6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BF8034-3319-496D-A976-8EA87D31E227}" srcId="{80CB63AF-E433-4B04-BA99-86B939D025CE}" destId="{B641DCAF-E032-4814-AA35-D33CD898A2CE}" srcOrd="0" destOrd="0" parTransId="{BE930336-4C14-4C41-AE34-A28BD22AEE8D}" sibTransId="{0DE35E81-6FD2-4AEE-BFC2-E46F061901D4}"/>
    <dgm:cxn modelId="{0CD79F26-0F63-4331-9753-089080661C38}" type="presOf" srcId="{80CB63AF-E433-4B04-BA99-86B939D025CE}" destId="{2148F070-81B2-4AC6-80A7-A94173A2F5EA}" srcOrd="0" destOrd="0" presId="urn:microsoft.com/office/officeart/2005/8/layout/vList3#2"/>
    <dgm:cxn modelId="{CA8967D9-05A2-4B10-AA4D-C7B430C936EE}" type="presOf" srcId="{B641DCAF-E032-4814-AA35-D33CD898A2CE}" destId="{BE644889-120B-43C9-9431-4C758B7E3198}" srcOrd="0" destOrd="0" presId="urn:microsoft.com/office/officeart/2005/8/layout/vList3#2"/>
    <dgm:cxn modelId="{C3769CFB-2EC7-4E43-9378-AE8967E7206E}" type="presParOf" srcId="{2148F070-81B2-4AC6-80A7-A94173A2F5EA}" destId="{9D01CF5D-2D8A-4C56-B5FE-CE84B1F31045}" srcOrd="0" destOrd="0" presId="urn:microsoft.com/office/officeart/2005/8/layout/vList3#2"/>
    <dgm:cxn modelId="{D51FFBFD-7C8D-40C1-8F98-8BA6C4CB0298}" type="presParOf" srcId="{9D01CF5D-2D8A-4C56-B5FE-CE84B1F31045}" destId="{B8075AA4-6D50-4E71-A5BF-7C7E8B9458C1}" srcOrd="0" destOrd="0" presId="urn:microsoft.com/office/officeart/2005/8/layout/vList3#2"/>
    <dgm:cxn modelId="{96660F28-9BAD-4B2A-BDC5-0AAA10505AC2}" type="presParOf" srcId="{9D01CF5D-2D8A-4C56-B5FE-CE84B1F31045}" destId="{BE644889-120B-43C9-9431-4C758B7E3198}" srcOrd="1" destOrd="0" presId="urn:microsoft.com/office/officeart/2005/8/layout/vList3#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44889-120B-43C9-9431-4C758B7E3198}">
      <dsp:nvSpPr>
        <dsp:cNvPr id="0" name=""/>
        <dsp:cNvSpPr/>
      </dsp:nvSpPr>
      <dsp:spPr>
        <a:xfrm rot="10800000">
          <a:off x="2487167" y="0"/>
          <a:ext cx="8513064" cy="1371600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4838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i="0" kern="1200" cap="none" spc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লেখক পরিচিতি</a:t>
          </a:r>
          <a:endParaRPr lang="en-US" sz="6000" b="1" i="0" kern="120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7030A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830067" y="0"/>
        <a:ext cx="8170164" cy="1371600"/>
      </dsp:txXfrm>
    </dsp:sp>
    <dsp:sp modelId="{B8075AA4-6D50-4E71-A5BF-7C7E8B9458C1}">
      <dsp:nvSpPr>
        <dsp:cNvPr id="0" name=""/>
        <dsp:cNvSpPr/>
      </dsp:nvSpPr>
      <dsp:spPr>
        <a:xfrm>
          <a:off x="1801367" y="0"/>
          <a:ext cx="1371600" cy="1371600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44889-120B-43C9-9431-4C758B7E3198}">
      <dsp:nvSpPr>
        <dsp:cNvPr id="0" name=""/>
        <dsp:cNvSpPr/>
      </dsp:nvSpPr>
      <dsp:spPr>
        <a:xfrm rot="10800000">
          <a:off x="2487167" y="0"/>
          <a:ext cx="8513064" cy="1371600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4838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i="0" kern="1200" cap="none" spc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লেখক পরিচিতি</a:t>
          </a:r>
          <a:endParaRPr lang="en-US" sz="6000" b="1" i="0" kern="120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7030A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830067" y="0"/>
        <a:ext cx="8170164" cy="1371600"/>
      </dsp:txXfrm>
    </dsp:sp>
    <dsp:sp modelId="{B8075AA4-6D50-4E71-A5BF-7C7E8B9458C1}">
      <dsp:nvSpPr>
        <dsp:cNvPr id="0" name=""/>
        <dsp:cNvSpPr/>
      </dsp:nvSpPr>
      <dsp:spPr>
        <a:xfrm>
          <a:off x="1801367" y="0"/>
          <a:ext cx="1371600" cy="1371600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1DB7-9EF5-43D9-A373-75141B339B9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E00C-6721-46D4-9AEE-F92CD025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0154A-45FE-414C-B5FE-49BEE8F3E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3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54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57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96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1779"/>
            </a:avLst>
          </a:prstGeom>
          <a:gradFill>
            <a:gsLst>
              <a:gs pos="0">
                <a:srgbClr val="00B050">
                  <a:lumMod val="97000"/>
                  <a:lumOff val="3000"/>
                </a:srgbClr>
              </a:gs>
              <a:gs pos="65500">
                <a:srgbClr val="00B0F0"/>
              </a:gs>
              <a:gs pos="31000">
                <a:srgbClr val="FF0000">
                  <a:alpha val="70000"/>
                </a:srgbClr>
              </a:gs>
              <a:gs pos="100000">
                <a:srgbClr val="FFC000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039600" y="152400"/>
            <a:ext cx="609600" cy="6096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128337"/>
            <a:ext cx="609600" cy="609600"/>
          </a:xfrm>
          <a:prstGeom prst="ellipse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7467600"/>
            <a:ext cx="609600" cy="609600"/>
          </a:xfrm>
          <a:prstGeom prst="ellipse">
            <a:avLst/>
          </a:prstGeom>
          <a:blipFill>
            <a:blip r:embed="rId1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0" y="7706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accent3">
                <a:lumMod val="40000"/>
                <a:lumOff val="60000"/>
              </a:schemeClr>
            </a:gs>
            <a:gs pos="56250">
              <a:schemeClr val="accent2">
                <a:lumMod val="20000"/>
                <a:lumOff val="80000"/>
              </a:schemeClr>
            </a:gs>
            <a:gs pos="98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85800"/>
            <a:ext cx="1043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2750" l="588" r="95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1" b="21859"/>
          <a:stretch/>
        </p:blipFill>
        <p:spPr>
          <a:xfrm>
            <a:off x="3581400" y="1347519"/>
            <a:ext cx="6243098" cy="64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" y="883920"/>
            <a:ext cx="11801475" cy="623316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4896705" y="304800"/>
            <a:ext cx="3324928" cy="975595"/>
          </a:xfrm>
          <a:prstGeom prst="downArrow">
            <a:avLst/>
          </a:prstGeom>
          <a:noFill/>
          <a:ln w="38100">
            <a:solidFill>
              <a:srgbClr val="DD582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1447800"/>
            <a:ext cx="10572594" cy="1359297"/>
            <a:chOff x="713538" y="1614281"/>
            <a:chExt cx="10572594" cy="1359297"/>
          </a:xfrm>
        </p:grpSpPr>
        <p:sp>
          <p:nvSpPr>
            <p:cNvPr id="3" name="Rounded Rectangle 2"/>
            <p:cNvSpPr/>
            <p:nvPr/>
          </p:nvSpPr>
          <p:spPr>
            <a:xfrm>
              <a:off x="713538" y="1865489"/>
              <a:ext cx="2362200" cy="924896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ন্যাশনাল  অ্যাসেম্বলি  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171295" y="1797475"/>
              <a:ext cx="3114837" cy="992909"/>
            </a:xfrm>
            <a:prstGeom prst="roundRect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জাতীয় পরিষদ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7302194" y="2185224"/>
              <a:ext cx="728296" cy="403441"/>
            </a:xfrm>
            <a:custGeom>
              <a:avLst/>
              <a:gdLst>
                <a:gd name="connsiteX0" fmla="*/ 0 w 510437"/>
                <a:gd name="connsiteY0" fmla="*/ 106849 h 534247"/>
                <a:gd name="connsiteX1" fmla="*/ 255219 w 510437"/>
                <a:gd name="connsiteY1" fmla="*/ 106849 h 534247"/>
                <a:gd name="connsiteX2" fmla="*/ 255219 w 510437"/>
                <a:gd name="connsiteY2" fmla="*/ 0 h 534247"/>
                <a:gd name="connsiteX3" fmla="*/ 510437 w 510437"/>
                <a:gd name="connsiteY3" fmla="*/ 267124 h 534247"/>
                <a:gd name="connsiteX4" fmla="*/ 255219 w 510437"/>
                <a:gd name="connsiteY4" fmla="*/ 534247 h 534247"/>
                <a:gd name="connsiteX5" fmla="*/ 255219 w 510437"/>
                <a:gd name="connsiteY5" fmla="*/ 427398 h 534247"/>
                <a:gd name="connsiteX6" fmla="*/ 0 w 510437"/>
                <a:gd name="connsiteY6" fmla="*/ 427398 h 534247"/>
                <a:gd name="connsiteX7" fmla="*/ 0 w 510437"/>
                <a:gd name="connsiteY7" fmla="*/ 106849 h 5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37" h="534247">
                  <a:moveTo>
                    <a:pt x="0" y="106849"/>
                  </a:moveTo>
                  <a:lnTo>
                    <a:pt x="255219" y="106849"/>
                  </a:lnTo>
                  <a:lnTo>
                    <a:pt x="255219" y="0"/>
                  </a:lnTo>
                  <a:lnTo>
                    <a:pt x="510437" y="267124"/>
                  </a:lnTo>
                  <a:lnTo>
                    <a:pt x="255219" y="534247"/>
                  </a:lnTo>
                  <a:lnTo>
                    <a:pt x="255219" y="427398"/>
                  </a:lnTo>
                  <a:lnTo>
                    <a:pt x="0" y="427398"/>
                  </a:lnTo>
                  <a:lnTo>
                    <a:pt x="0" y="10684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849" rIns="153131" bIns="10684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245792" y="2108787"/>
              <a:ext cx="728296" cy="403441"/>
            </a:xfrm>
            <a:custGeom>
              <a:avLst/>
              <a:gdLst>
                <a:gd name="connsiteX0" fmla="*/ 0 w 510437"/>
                <a:gd name="connsiteY0" fmla="*/ 106849 h 534247"/>
                <a:gd name="connsiteX1" fmla="*/ 255219 w 510437"/>
                <a:gd name="connsiteY1" fmla="*/ 106849 h 534247"/>
                <a:gd name="connsiteX2" fmla="*/ 255219 w 510437"/>
                <a:gd name="connsiteY2" fmla="*/ 0 h 534247"/>
                <a:gd name="connsiteX3" fmla="*/ 510437 w 510437"/>
                <a:gd name="connsiteY3" fmla="*/ 267124 h 534247"/>
                <a:gd name="connsiteX4" fmla="*/ 255219 w 510437"/>
                <a:gd name="connsiteY4" fmla="*/ 534247 h 534247"/>
                <a:gd name="connsiteX5" fmla="*/ 255219 w 510437"/>
                <a:gd name="connsiteY5" fmla="*/ 427398 h 534247"/>
                <a:gd name="connsiteX6" fmla="*/ 0 w 510437"/>
                <a:gd name="connsiteY6" fmla="*/ 427398 h 534247"/>
                <a:gd name="connsiteX7" fmla="*/ 0 w 510437"/>
                <a:gd name="connsiteY7" fmla="*/ 106849 h 5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37" h="534247">
                  <a:moveTo>
                    <a:pt x="0" y="106849"/>
                  </a:moveTo>
                  <a:lnTo>
                    <a:pt x="255219" y="106849"/>
                  </a:lnTo>
                  <a:lnTo>
                    <a:pt x="255219" y="0"/>
                  </a:lnTo>
                  <a:lnTo>
                    <a:pt x="510437" y="267124"/>
                  </a:lnTo>
                  <a:lnTo>
                    <a:pt x="255219" y="534247"/>
                  </a:lnTo>
                  <a:lnTo>
                    <a:pt x="255219" y="427398"/>
                  </a:lnTo>
                  <a:lnTo>
                    <a:pt x="0" y="427398"/>
                  </a:lnTo>
                  <a:lnTo>
                    <a:pt x="0" y="10684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849" rIns="153131" bIns="10684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514" y="1614281"/>
              <a:ext cx="2931818" cy="13592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685800" y="5201376"/>
            <a:ext cx="11164375" cy="2364504"/>
            <a:chOff x="713538" y="4588197"/>
            <a:chExt cx="11164375" cy="1871143"/>
          </a:xfrm>
        </p:grpSpPr>
        <p:sp>
          <p:nvSpPr>
            <p:cNvPr id="9" name="Rounded Rectangle 8"/>
            <p:cNvSpPr/>
            <p:nvPr/>
          </p:nvSpPr>
          <p:spPr>
            <a:xfrm>
              <a:off x="713538" y="5255293"/>
              <a:ext cx="2417488" cy="850757"/>
            </a:xfrm>
            <a:prstGeom prst="roundRect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ভুট্রো সাহেব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030490" y="4588197"/>
              <a:ext cx="3847423" cy="1871143"/>
            </a:xfrm>
            <a:prstGeom prst="roundRect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n-IN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পাকিস্তান </a:t>
              </a:r>
              <a:r>
                <a:rPr lang="bn-BD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পিপলস্ পার্টির তৎকালীন নেতা জুলফিকার আলী ভুট্টো । তিনি পাকিস্তানি সামরিক  সরকারের সংগে হাত মিলিয়ে বাংগালি যেন পাকিস্তানের শাসন ক্ষমতায় যেতে না পারে সে জন্যে হীন ষড়যন্ত্রে লিপ্ত </a:t>
              </a:r>
              <a:r>
                <a:rPr lang="bn-BD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হন</a:t>
              </a:r>
              <a:r>
                <a:rPr lang="bn-IN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170123" y="5559602"/>
              <a:ext cx="728296" cy="403441"/>
            </a:xfrm>
            <a:custGeom>
              <a:avLst/>
              <a:gdLst>
                <a:gd name="connsiteX0" fmla="*/ 0 w 510437"/>
                <a:gd name="connsiteY0" fmla="*/ 106849 h 534247"/>
                <a:gd name="connsiteX1" fmla="*/ 255219 w 510437"/>
                <a:gd name="connsiteY1" fmla="*/ 106849 h 534247"/>
                <a:gd name="connsiteX2" fmla="*/ 255219 w 510437"/>
                <a:gd name="connsiteY2" fmla="*/ 0 h 534247"/>
                <a:gd name="connsiteX3" fmla="*/ 510437 w 510437"/>
                <a:gd name="connsiteY3" fmla="*/ 267124 h 534247"/>
                <a:gd name="connsiteX4" fmla="*/ 255219 w 510437"/>
                <a:gd name="connsiteY4" fmla="*/ 534247 h 534247"/>
                <a:gd name="connsiteX5" fmla="*/ 255219 w 510437"/>
                <a:gd name="connsiteY5" fmla="*/ 427398 h 534247"/>
                <a:gd name="connsiteX6" fmla="*/ 0 w 510437"/>
                <a:gd name="connsiteY6" fmla="*/ 427398 h 534247"/>
                <a:gd name="connsiteX7" fmla="*/ 0 w 510437"/>
                <a:gd name="connsiteY7" fmla="*/ 106849 h 5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37" h="534247">
                  <a:moveTo>
                    <a:pt x="0" y="106849"/>
                  </a:moveTo>
                  <a:lnTo>
                    <a:pt x="255219" y="106849"/>
                  </a:lnTo>
                  <a:lnTo>
                    <a:pt x="255219" y="0"/>
                  </a:lnTo>
                  <a:lnTo>
                    <a:pt x="510437" y="267124"/>
                  </a:lnTo>
                  <a:lnTo>
                    <a:pt x="255219" y="534247"/>
                  </a:lnTo>
                  <a:lnTo>
                    <a:pt x="255219" y="427398"/>
                  </a:lnTo>
                  <a:lnTo>
                    <a:pt x="0" y="427398"/>
                  </a:lnTo>
                  <a:lnTo>
                    <a:pt x="0" y="10684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849" rIns="153131" bIns="10684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66922" y="5478950"/>
              <a:ext cx="728296" cy="403441"/>
            </a:xfrm>
            <a:custGeom>
              <a:avLst/>
              <a:gdLst>
                <a:gd name="connsiteX0" fmla="*/ 0 w 510437"/>
                <a:gd name="connsiteY0" fmla="*/ 106849 h 534247"/>
                <a:gd name="connsiteX1" fmla="*/ 255219 w 510437"/>
                <a:gd name="connsiteY1" fmla="*/ 106849 h 534247"/>
                <a:gd name="connsiteX2" fmla="*/ 255219 w 510437"/>
                <a:gd name="connsiteY2" fmla="*/ 0 h 534247"/>
                <a:gd name="connsiteX3" fmla="*/ 510437 w 510437"/>
                <a:gd name="connsiteY3" fmla="*/ 267124 h 534247"/>
                <a:gd name="connsiteX4" fmla="*/ 255219 w 510437"/>
                <a:gd name="connsiteY4" fmla="*/ 534247 h 534247"/>
                <a:gd name="connsiteX5" fmla="*/ 255219 w 510437"/>
                <a:gd name="connsiteY5" fmla="*/ 427398 h 534247"/>
                <a:gd name="connsiteX6" fmla="*/ 0 w 510437"/>
                <a:gd name="connsiteY6" fmla="*/ 427398 h 534247"/>
                <a:gd name="connsiteX7" fmla="*/ 0 w 510437"/>
                <a:gd name="connsiteY7" fmla="*/ 106849 h 5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37" h="534247">
                  <a:moveTo>
                    <a:pt x="0" y="106849"/>
                  </a:moveTo>
                  <a:lnTo>
                    <a:pt x="255219" y="106849"/>
                  </a:lnTo>
                  <a:lnTo>
                    <a:pt x="255219" y="0"/>
                  </a:lnTo>
                  <a:lnTo>
                    <a:pt x="510437" y="267124"/>
                  </a:lnTo>
                  <a:lnTo>
                    <a:pt x="255219" y="534247"/>
                  </a:lnTo>
                  <a:lnTo>
                    <a:pt x="255219" y="427398"/>
                  </a:lnTo>
                  <a:lnTo>
                    <a:pt x="0" y="427398"/>
                  </a:lnTo>
                  <a:lnTo>
                    <a:pt x="0" y="10684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849" rIns="153131" bIns="10684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741" y="5063306"/>
              <a:ext cx="2946312" cy="13960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2909881" y="309380"/>
            <a:ext cx="66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4224" y="3499933"/>
            <a:ext cx="10424170" cy="1438986"/>
            <a:chOff x="1380577" y="2754868"/>
            <a:chExt cx="10196330" cy="1438986"/>
          </a:xfrm>
        </p:grpSpPr>
        <p:sp>
          <p:nvSpPr>
            <p:cNvPr id="16" name="Rounded Rectangle 15"/>
            <p:cNvSpPr/>
            <p:nvPr/>
          </p:nvSpPr>
          <p:spPr>
            <a:xfrm>
              <a:off x="1380577" y="2918315"/>
              <a:ext cx="2030290" cy="821284"/>
            </a:xfrm>
            <a:prstGeom prst="roundRect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মার্শাল-ল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503701" y="2779827"/>
              <a:ext cx="3073206" cy="1098260"/>
            </a:xfrm>
            <a:prstGeom prst="roundRect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সামরিক আইন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635115" y="3353248"/>
              <a:ext cx="728296" cy="403441"/>
            </a:xfrm>
            <a:custGeom>
              <a:avLst/>
              <a:gdLst>
                <a:gd name="connsiteX0" fmla="*/ 0 w 510437"/>
                <a:gd name="connsiteY0" fmla="*/ 106849 h 534247"/>
                <a:gd name="connsiteX1" fmla="*/ 255219 w 510437"/>
                <a:gd name="connsiteY1" fmla="*/ 106849 h 534247"/>
                <a:gd name="connsiteX2" fmla="*/ 255219 w 510437"/>
                <a:gd name="connsiteY2" fmla="*/ 0 h 534247"/>
                <a:gd name="connsiteX3" fmla="*/ 510437 w 510437"/>
                <a:gd name="connsiteY3" fmla="*/ 267124 h 534247"/>
                <a:gd name="connsiteX4" fmla="*/ 255219 w 510437"/>
                <a:gd name="connsiteY4" fmla="*/ 534247 h 534247"/>
                <a:gd name="connsiteX5" fmla="*/ 255219 w 510437"/>
                <a:gd name="connsiteY5" fmla="*/ 427398 h 534247"/>
                <a:gd name="connsiteX6" fmla="*/ 0 w 510437"/>
                <a:gd name="connsiteY6" fmla="*/ 427398 h 534247"/>
                <a:gd name="connsiteX7" fmla="*/ 0 w 510437"/>
                <a:gd name="connsiteY7" fmla="*/ 106849 h 5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37" h="534247">
                  <a:moveTo>
                    <a:pt x="0" y="106849"/>
                  </a:moveTo>
                  <a:lnTo>
                    <a:pt x="255219" y="106849"/>
                  </a:lnTo>
                  <a:lnTo>
                    <a:pt x="255219" y="0"/>
                  </a:lnTo>
                  <a:lnTo>
                    <a:pt x="510437" y="267124"/>
                  </a:lnTo>
                  <a:lnTo>
                    <a:pt x="255219" y="534247"/>
                  </a:lnTo>
                  <a:lnTo>
                    <a:pt x="255219" y="427398"/>
                  </a:lnTo>
                  <a:lnTo>
                    <a:pt x="0" y="427398"/>
                  </a:lnTo>
                  <a:lnTo>
                    <a:pt x="0" y="10684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849" rIns="153131" bIns="10684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611167" y="3227614"/>
              <a:ext cx="728296" cy="403441"/>
            </a:xfrm>
            <a:custGeom>
              <a:avLst/>
              <a:gdLst>
                <a:gd name="connsiteX0" fmla="*/ 0 w 510437"/>
                <a:gd name="connsiteY0" fmla="*/ 106849 h 534247"/>
                <a:gd name="connsiteX1" fmla="*/ 255219 w 510437"/>
                <a:gd name="connsiteY1" fmla="*/ 106849 h 534247"/>
                <a:gd name="connsiteX2" fmla="*/ 255219 w 510437"/>
                <a:gd name="connsiteY2" fmla="*/ 0 h 534247"/>
                <a:gd name="connsiteX3" fmla="*/ 510437 w 510437"/>
                <a:gd name="connsiteY3" fmla="*/ 267124 h 534247"/>
                <a:gd name="connsiteX4" fmla="*/ 255219 w 510437"/>
                <a:gd name="connsiteY4" fmla="*/ 534247 h 534247"/>
                <a:gd name="connsiteX5" fmla="*/ 255219 w 510437"/>
                <a:gd name="connsiteY5" fmla="*/ 427398 h 534247"/>
                <a:gd name="connsiteX6" fmla="*/ 0 w 510437"/>
                <a:gd name="connsiteY6" fmla="*/ 427398 h 534247"/>
                <a:gd name="connsiteX7" fmla="*/ 0 w 510437"/>
                <a:gd name="connsiteY7" fmla="*/ 106849 h 5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37" h="534247">
                  <a:moveTo>
                    <a:pt x="0" y="106849"/>
                  </a:moveTo>
                  <a:lnTo>
                    <a:pt x="255219" y="106849"/>
                  </a:lnTo>
                  <a:lnTo>
                    <a:pt x="255219" y="0"/>
                  </a:lnTo>
                  <a:lnTo>
                    <a:pt x="510437" y="267124"/>
                  </a:lnTo>
                  <a:lnTo>
                    <a:pt x="255219" y="534247"/>
                  </a:lnTo>
                  <a:lnTo>
                    <a:pt x="255219" y="427398"/>
                  </a:lnTo>
                  <a:lnTo>
                    <a:pt x="0" y="427398"/>
                  </a:lnTo>
                  <a:lnTo>
                    <a:pt x="0" y="10684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849" rIns="153131" bIns="10684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902" y="2754868"/>
              <a:ext cx="2867738" cy="14389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3759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1586" y="3233106"/>
            <a:ext cx="10859414" cy="1631512"/>
            <a:chOff x="741182" y="3084394"/>
            <a:chExt cx="10859414" cy="1631512"/>
          </a:xfrm>
        </p:grpSpPr>
        <p:sp>
          <p:nvSpPr>
            <p:cNvPr id="3" name="Rounded Rectangle 2"/>
            <p:cNvSpPr/>
            <p:nvPr/>
          </p:nvSpPr>
          <p:spPr>
            <a:xfrm>
              <a:off x="8014893" y="3084394"/>
              <a:ext cx="3585703" cy="1631512"/>
            </a:xfrm>
            <a:prstGeom prst="round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BD" sz="32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রাষ্ট্র পরিচালনার অনুশাসন ও বিধান সমুহ ,সংবিধান  </a:t>
              </a:r>
              <a:endPara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41182" y="3633195"/>
              <a:ext cx="2362200" cy="748547"/>
            </a:xfrm>
            <a:prstGeom prst="round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শাসনতন্ত্র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7286597" y="3822501"/>
              <a:ext cx="728296" cy="403441"/>
            </a:xfrm>
            <a:custGeom>
              <a:avLst/>
              <a:gdLst>
                <a:gd name="connsiteX0" fmla="*/ 0 w 510437"/>
                <a:gd name="connsiteY0" fmla="*/ 106849 h 534247"/>
                <a:gd name="connsiteX1" fmla="*/ 255219 w 510437"/>
                <a:gd name="connsiteY1" fmla="*/ 106849 h 534247"/>
                <a:gd name="connsiteX2" fmla="*/ 255219 w 510437"/>
                <a:gd name="connsiteY2" fmla="*/ 0 h 534247"/>
                <a:gd name="connsiteX3" fmla="*/ 510437 w 510437"/>
                <a:gd name="connsiteY3" fmla="*/ 267124 h 534247"/>
                <a:gd name="connsiteX4" fmla="*/ 255219 w 510437"/>
                <a:gd name="connsiteY4" fmla="*/ 534247 h 534247"/>
                <a:gd name="connsiteX5" fmla="*/ 255219 w 510437"/>
                <a:gd name="connsiteY5" fmla="*/ 427398 h 534247"/>
                <a:gd name="connsiteX6" fmla="*/ 0 w 510437"/>
                <a:gd name="connsiteY6" fmla="*/ 427398 h 534247"/>
                <a:gd name="connsiteX7" fmla="*/ 0 w 510437"/>
                <a:gd name="connsiteY7" fmla="*/ 106849 h 5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37" h="534247">
                  <a:moveTo>
                    <a:pt x="0" y="106849"/>
                  </a:moveTo>
                  <a:lnTo>
                    <a:pt x="255219" y="106849"/>
                  </a:lnTo>
                  <a:lnTo>
                    <a:pt x="255219" y="0"/>
                  </a:lnTo>
                  <a:lnTo>
                    <a:pt x="510437" y="267124"/>
                  </a:lnTo>
                  <a:lnTo>
                    <a:pt x="255219" y="534247"/>
                  </a:lnTo>
                  <a:lnTo>
                    <a:pt x="255219" y="427398"/>
                  </a:lnTo>
                  <a:lnTo>
                    <a:pt x="0" y="427398"/>
                  </a:lnTo>
                  <a:lnTo>
                    <a:pt x="0" y="10684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849" rIns="153131" bIns="10684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266922" y="3805749"/>
              <a:ext cx="728296" cy="403441"/>
            </a:xfrm>
            <a:custGeom>
              <a:avLst/>
              <a:gdLst>
                <a:gd name="connsiteX0" fmla="*/ 0 w 510437"/>
                <a:gd name="connsiteY0" fmla="*/ 106849 h 534247"/>
                <a:gd name="connsiteX1" fmla="*/ 255219 w 510437"/>
                <a:gd name="connsiteY1" fmla="*/ 106849 h 534247"/>
                <a:gd name="connsiteX2" fmla="*/ 255219 w 510437"/>
                <a:gd name="connsiteY2" fmla="*/ 0 h 534247"/>
                <a:gd name="connsiteX3" fmla="*/ 510437 w 510437"/>
                <a:gd name="connsiteY3" fmla="*/ 267124 h 534247"/>
                <a:gd name="connsiteX4" fmla="*/ 255219 w 510437"/>
                <a:gd name="connsiteY4" fmla="*/ 534247 h 534247"/>
                <a:gd name="connsiteX5" fmla="*/ 255219 w 510437"/>
                <a:gd name="connsiteY5" fmla="*/ 427398 h 534247"/>
                <a:gd name="connsiteX6" fmla="*/ 0 w 510437"/>
                <a:gd name="connsiteY6" fmla="*/ 427398 h 534247"/>
                <a:gd name="connsiteX7" fmla="*/ 0 w 510437"/>
                <a:gd name="connsiteY7" fmla="*/ 106849 h 5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37" h="534247">
                  <a:moveTo>
                    <a:pt x="0" y="106849"/>
                  </a:moveTo>
                  <a:lnTo>
                    <a:pt x="255219" y="106849"/>
                  </a:lnTo>
                  <a:lnTo>
                    <a:pt x="255219" y="0"/>
                  </a:lnTo>
                  <a:lnTo>
                    <a:pt x="510437" y="267124"/>
                  </a:lnTo>
                  <a:lnTo>
                    <a:pt x="255219" y="534247"/>
                  </a:lnTo>
                  <a:lnTo>
                    <a:pt x="255219" y="427398"/>
                  </a:lnTo>
                  <a:lnTo>
                    <a:pt x="0" y="427398"/>
                  </a:lnTo>
                  <a:lnTo>
                    <a:pt x="0" y="10684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849" rIns="153131" bIns="10684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969" y="3203286"/>
              <a:ext cx="3014087" cy="151262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1074416" y="1447800"/>
            <a:ext cx="10473156" cy="1575456"/>
            <a:chOff x="1074416" y="1447800"/>
            <a:chExt cx="10473156" cy="1575456"/>
          </a:xfrm>
        </p:grpSpPr>
        <p:sp>
          <p:nvSpPr>
            <p:cNvPr id="15" name="Rounded Rectangle 14"/>
            <p:cNvSpPr/>
            <p:nvPr/>
          </p:nvSpPr>
          <p:spPr>
            <a:xfrm>
              <a:off x="1074416" y="1691105"/>
              <a:ext cx="2085412" cy="817423"/>
            </a:xfrm>
            <a:prstGeom prst="round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সেক্রেটারিয়েট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387831" y="1677738"/>
              <a:ext cx="3159741" cy="817423"/>
            </a:xfrm>
            <a:prstGeom prst="round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সচিবালয়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500311" y="1967668"/>
              <a:ext cx="748069" cy="403441"/>
            </a:xfrm>
            <a:custGeom>
              <a:avLst/>
              <a:gdLst>
                <a:gd name="connsiteX0" fmla="*/ 0 w 510437"/>
                <a:gd name="connsiteY0" fmla="*/ 106849 h 534247"/>
                <a:gd name="connsiteX1" fmla="*/ 255219 w 510437"/>
                <a:gd name="connsiteY1" fmla="*/ 106849 h 534247"/>
                <a:gd name="connsiteX2" fmla="*/ 255219 w 510437"/>
                <a:gd name="connsiteY2" fmla="*/ 0 h 534247"/>
                <a:gd name="connsiteX3" fmla="*/ 510437 w 510437"/>
                <a:gd name="connsiteY3" fmla="*/ 267124 h 534247"/>
                <a:gd name="connsiteX4" fmla="*/ 255219 w 510437"/>
                <a:gd name="connsiteY4" fmla="*/ 534247 h 534247"/>
                <a:gd name="connsiteX5" fmla="*/ 255219 w 510437"/>
                <a:gd name="connsiteY5" fmla="*/ 427398 h 534247"/>
                <a:gd name="connsiteX6" fmla="*/ 0 w 510437"/>
                <a:gd name="connsiteY6" fmla="*/ 427398 h 534247"/>
                <a:gd name="connsiteX7" fmla="*/ 0 w 510437"/>
                <a:gd name="connsiteY7" fmla="*/ 106849 h 5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37" h="534247">
                  <a:moveTo>
                    <a:pt x="0" y="106849"/>
                  </a:moveTo>
                  <a:lnTo>
                    <a:pt x="255219" y="106849"/>
                  </a:lnTo>
                  <a:lnTo>
                    <a:pt x="255219" y="0"/>
                  </a:lnTo>
                  <a:lnTo>
                    <a:pt x="510437" y="267124"/>
                  </a:lnTo>
                  <a:lnTo>
                    <a:pt x="255219" y="534247"/>
                  </a:lnTo>
                  <a:lnTo>
                    <a:pt x="255219" y="427398"/>
                  </a:lnTo>
                  <a:lnTo>
                    <a:pt x="0" y="427398"/>
                  </a:lnTo>
                  <a:lnTo>
                    <a:pt x="0" y="1068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849" rIns="153131" bIns="10684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65566" y="1898095"/>
              <a:ext cx="748069" cy="403441"/>
            </a:xfrm>
            <a:custGeom>
              <a:avLst/>
              <a:gdLst>
                <a:gd name="connsiteX0" fmla="*/ 0 w 510437"/>
                <a:gd name="connsiteY0" fmla="*/ 106849 h 534247"/>
                <a:gd name="connsiteX1" fmla="*/ 255219 w 510437"/>
                <a:gd name="connsiteY1" fmla="*/ 106849 h 534247"/>
                <a:gd name="connsiteX2" fmla="*/ 255219 w 510437"/>
                <a:gd name="connsiteY2" fmla="*/ 0 h 534247"/>
                <a:gd name="connsiteX3" fmla="*/ 510437 w 510437"/>
                <a:gd name="connsiteY3" fmla="*/ 267124 h 534247"/>
                <a:gd name="connsiteX4" fmla="*/ 255219 w 510437"/>
                <a:gd name="connsiteY4" fmla="*/ 534247 h 534247"/>
                <a:gd name="connsiteX5" fmla="*/ 255219 w 510437"/>
                <a:gd name="connsiteY5" fmla="*/ 427398 h 534247"/>
                <a:gd name="connsiteX6" fmla="*/ 0 w 510437"/>
                <a:gd name="connsiteY6" fmla="*/ 427398 h 534247"/>
                <a:gd name="connsiteX7" fmla="*/ 0 w 510437"/>
                <a:gd name="connsiteY7" fmla="*/ 106849 h 5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37" h="534247">
                  <a:moveTo>
                    <a:pt x="0" y="106849"/>
                  </a:moveTo>
                  <a:lnTo>
                    <a:pt x="255219" y="106849"/>
                  </a:lnTo>
                  <a:lnTo>
                    <a:pt x="255219" y="0"/>
                  </a:lnTo>
                  <a:lnTo>
                    <a:pt x="510437" y="267124"/>
                  </a:lnTo>
                  <a:lnTo>
                    <a:pt x="255219" y="534247"/>
                  </a:lnTo>
                  <a:lnTo>
                    <a:pt x="255219" y="427398"/>
                  </a:lnTo>
                  <a:lnTo>
                    <a:pt x="0" y="427398"/>
                  </a:lnTo>
                  <a:lnTo>
                    <a:pt x="0" y="1068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849" rIns="153131" bIns="10684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373" y="1447800"/>
              <a:ext cx="3014087" cy="157545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951586" y="5161344"/>
            <a:ext cx="10750232" cy="1673299"/>
            <a:chOff x="951586" y="5161344"/>
            <a:chExt cx="10750232" cy="1673299"/>
          </a:xfrm>
        </p:grpSpPr>
        <p:sp>
          <p:nvSpPr>
            <p:cNvPr id="9" name="Rounded Rectangle 8"/>
            <p:cNvSpPr/>
            <p:nvPr/>
          </p:nvSpPr>
          <p:spPr>
            <a:xfrm>
              <a:off x="951586" y="5578374"/>
              <a:ext cx="2169166" cy="838200"/>
            </a:xfrm>
            <a:prstGeom prst="round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আরটিসি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458484" y="5751128"/>
              <a:ext cx="3243334" cy="838200"/>
            </a:xfrm>
            <a:prstGeom prst="round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 টেবিল বৈঠক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45893" y="5914854"/>
              <a:ext cx="767860" cy="403441"/>
            </a:xfrm>
            <a:custGeom>
              <a:avLst/>
              <a:gdLst>
                <a:gd name="connsiteX0" fmla="*/ 0 w 510437"/>
                <a:gd name="connsiteY0" fmla="*/ 106849 h 534247"/>
                <a:gd name="connsiteX1" fmla="*/ 255219 w 510437"/>
                <a:gd name="connsiteY1" fmla="*/ 106849 h 534247"/>
                <a:gd name="connsiteX2" fmla="*/ 255219 w 510437"/>
                <a:gd name="connsiteY2" fmla="*/ 0 h 534247"/>
                <a:gd name="connsiteX3" fmla="*/ 510437 w 510437"/>
                <a:gd name="connsiteY3" fmla="*/ 267124 h 534247"/>
                <a:gd name="connsiteX4" fmla="*/ 255219 w 510437"/>
                <a:gd name="connsiteY4" fmla="*/ 534247 h 534247"/>
                <a:gd name="connsiteX5" fmla="*/ 255219 w 510437"/>
                <a:gd name="connsiteY5" fmla="*/ 427398 h 534247"/>
                <a:gd name="connsiteX6" fmla="*/ 0 w 510437"/>
                <a:gd name="connsiteY6" fmla="*/ 427398 h 534247"/>
                <a:gd name="connsiteX7" fmla="*/ 0 w 510437"/>
                <a:gd name="connsiteY7" fmla="*/ 106849 h 5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37" h="534247">
                  <a:moveTo>
                    <a:pt x="0" y="106849"/>
                  </a:moveTo>
                  <a:lnTo>
                    <a:pt x="255219" y="106849"/>
                  </a:lnTo>
                  <a:lnTo>
                    <a:pt x="255219" y="0"/>
                  </a:lnTo>
                  <a:lnTo>
                    <a:pt x="510437" y="267124"/>
                  </a:lnTo>
                  <a:lnTo>
                    <a:pt x="255219" y="534247"/>
                  </a:lnTo>
                  <a:lnTo>
                    <a:pt x="255219" y="427398"/>
                  </a:lnTo>
                  <a:lnTo>
                    <a:pt x="0" y="427398"/>
                  </a:lnTo>
                  <a:lnTo>
                    <a:pt x="0" y="1068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849" rIns="153131" bIns="10684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03350" y="5795753"/>
              <a:ext cx="767860" cy="403441"/>
            </a:xfrm>
            <a:custGeom>
              <a:avLst/>
              <a:gdLst>
                <a:gd name="connsiteX0" fmla="*/ 0 w 510437"/>
                <a:gd name="connsiteY0" fmla="*/ 106849 h 534247"/>
                <a:gd name="connsiteX1" fmla="*/ 255219 w 510437"/>
                <a:gd name="connsiteY1" fmla="*/ 106849 h 534247"/>
                <a:gd name="connsiteX2" fmla="*/ 255219 w 510437"/>
                <a:gd name="connsiteY2" fmla="*/ 0 h 534247"/>
                <a:gd name="connsiteX3" fmla="*/ 510437 w 510437"/>
                <a:gd name="connsiteY3" fmla="*/ 267124 h 534247"/>
                <a:gd name="connsiteX4" fmla="*/ 255219 w 510437"/>
                <a:gd name="connsiteY4" fmla="*/ 534247 h 534247"/>
                <a:gd name="connsiteX5" fmla="*/ 255219 w 510437"/>
                <a:gd name="connsiteY5" fmla="*/ 427398 h 534247"/>
                <a:gd name="connsiteX6" fmla="*/ 0 w 510437"/>
                <a:gd name="connsiteY6" fmla="*/ 427398 h 534247"/>
                <a:gd name="connsiteX7" fmla="*/ 0 w 510437"/>
                <a:gd name="connsiteY7" fmla="*/ 106849 h 5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37" h="534247">
                  <a:moveTo>
                    <a:pt x="0" y="106849"/>
                  </a:moveTo>
                  <a:lnTo>
                    <a:pt x="255219" y="106849"/>
                  </a:lnTo>
                  <a:lnTo>
                    <a:pt x="255219" y="0"/>
                  </a:lnTo>
                  <a:lnTo>
                    <a:pt x="510437" y="267124"/>
                  </a:lnTo>
                  <a:lnTo>
                    <a:pt x="255219" y="534247"/>
                  </a:lnTo>
                  <a:lnTo>
                    <a:pt x="255219" y="427398"/>
                  </a:lnTo>
                  <a:lnTo>
                    <a:pt x="0" y="427398"/>
                  </a:lnTo>
                  <a:lnTo>
                    <a:pt x="0" y="1068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6849" rIns="153131" bIns="10684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0E7C12A4-8310-40D2-ACE6-B0E73A25E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374" y="5161344"/>
              <a:ext cx="3014086" cy="1673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4335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89" l="1036" r="97409">
                        <a14:backgroundMark x1="16580" y1="49007" x2="38342" y2="10596"/>
                        <a14:backgroundMark x1="30052" y1="85430" x2="68912" y2="83444"/>
                        <a14:backgroundMark x1="65803" y1="79470" x2="76166" y2="7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22863"/>
            <a:ext cx="4953000" cy="3739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8231" y="533400"/>
            <a:ext cx="4296931" cy="1025266"/>
          </a:xfrm>
          <a:prstGeom prst="rect">
            <a:avLst/>
          </a:prstGeom>
          <a:noFill/>
          <a:ln w="38100">
            <a:noFill/>
          </a:ln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911911"/>
            <a:ext cx="11049000" cy="717489"/>
          </a:xfrm>
          <a:prstGeom prst="rect">
            <a:avLst/>
          </a:prstGeom>
          <a:ln w="38100">
            <a:noFill/>
          </a:ln>
        </p:spPr>
        <p:txBody>
          <a:bodyPr wrap="square" lIns="100950" tIns="50475" rIns="100950" bIns="50475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ন্যাশনাল অয়াসেম্বলি, শাসনতন্ত্র, আরটিসি শব্দ দিয়ে বাক্য লিখ।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8660" y="887752"/>
            <a:ext cx="9490925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7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 ভাষণের কিছু অংশ  জেনে নিই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555" y="3851970"/>
            <a:ext cx="116142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ভাইয়েরা আমার,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দুঃখ-ভারাক্রান্ত মন নিয়ে আপনাদের সামনে হাজির হয়েছি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আপনারা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সবই জানেন এবং বোঝেন ।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আমাদের জীবন দিয়ে চেষ্টা করেছি । কিন্তু দুঃখের বিষয় আজ ঢাকা , চট্টগ্রাম ,রাজশাহী , রংপুরে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ভাইয়ের রক্তে রাজপথ রঞ্জিত হয়েছে ।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অন্যায় করে ছিলাম ? কিন্তু  দুঃখের বিষয়,আজ দুঃখের সাথে বলতে হয় ২৩ বছরের করূণ ইতিহাস বাংলার অত্যাচারের, বাংলার মানুষের রক্তের ইতিহাস। ২৩ বৎসরের ইতিহাস মুমূর্ষ নর-নারীর আর্তনাদের ইতিহাস। বাংলার ইতিহাস এদেশের মানুষের রক্ত দিয়ে রাজপথ রঞ্জিত করার ইতিহাস।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83" y="1860576"/>
            <a:ext cx="3337650" cy="1744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819" y="1860575"/>
            <a:ext cx="3847124" cy="1744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6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444" y="2028885"/>
            <a:ext cx="112594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পাকিস্থানি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রাষ্ট্রকাঠামো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১৯৬৬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কারাবরণ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১৯৭০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আওয়ামালীগ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নিরঙ্কুশ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তবুও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পাকিস্থানি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শাসকগোষ্ঠী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হস্তান্তর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ষড়যন্ত্রের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১৯৭১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২রা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আহবানে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সর্বাত্মক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অসহযোগ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ধারাবাহিকতায়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১৯৭১-এ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সোহরাওয়ার্দি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১৮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ইউনেস্কো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ভাষণটিকে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প্রামাণ্য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গৌরবের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9337" y="1230868"/>
            <a:ext cx="5833325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গল্পের মূলভাব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জেনে নিই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</p:spTree>
    <p:extLst>
      <p:ext uri="{BB962C8B-B14F-4D97-AF65-F5344CB8AC3E}">
        <p14:creationId xmlns:p14="http://schemas.microsoft.com/office/powerpoint/2010/main" val="198850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51" y="2002207"/>
            <a:ext cx="4991669" cy="2798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5200750"/>
            <a:ext cx="11048999" cy="202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৭ মার্চ ভাষণ না দিলে বাঙালি ঐক্যবদ্ধ হতো না এবং মুক্তিযুদ্ধের অনুপ্রেরণা পেত না”  চরণটি তোমার নিজের ভাষায় ব্যাখ্যা করো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304800"/>
            <a:ext cx="3328941" cy="1371600"/>
          </a:xfrm>
          <a:prstGeom prst="rect">
            <a:avLst/>
          </a:prstGeom>
        </p:spPr>
        <p:txBody>
          <a:bodyPr vert="horz" lIns="100950" tIns="50475" rIns="100950" bIns="5047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</p:spTree>
    <p:extLst>
      <p:ext uri="{BB962C8B-B14F-4D97-AF65-F5344CB8AC3E}">
        <p14:creationId xmlns:p14="http://schemas.microsoft.com/office/powerpoint/2010/main" val="30164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657" y="2059243"/>
            <a:ext cx="11252142" cy="7368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marL="751065" indent="-751065">
              <a:buFont typeface="Wingdings" pitchFamily="2" charset="2"/>
              <a:buChar char="q"/>
            </a:pPr>
            <a:r>
              <a:rPr lang="bn-IN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প্রত্যেক ঘরে ঘরে কী গড়ে তুলতে বলেছেন </a:t>
            </a:r>
            <a:r>
              <a:rPr lang="bn-BD" sz="4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75" y="4474116"/>
            <a:ext cx="11239424" cy="7368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marL="600852" indent="-600852">
              <a:buFont typeface="Wingdings" pitchFamily="2" charset="2"/>
              <a:buChar char="q"/>
            </a:pPr>
            <a:r>
              <a:rPr lang="bn-IN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মুক্তিযুদ্ধের ডাক দেন  </a:t>
            </a:r>
            <a:r>
              <a:rPr lang="bn-BD" sz="4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660" y="5663903"/>
            <a:ext cx="11252140" cy="7368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600852" indent="-600852">
              <a:buFont typeface="Wingdings" pitchFamily="2" charset="2"/>
              <a:buChar char="q"/>
            </a:pPr>
            <a:r>
              <a:rPr lang="bn-IN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 অবিসংবাদিত নেতা  </a:t>
            </a:r>
            <a:r>
              <a:rPr lang="bn-BD" sz="4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134" y="3249031"/>
            <a:ext cx="11218666" cy="7368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751065" indent="-751065">
              <a:buFont typeface="Wingdings" pitchFamily="2" charset="2"/>
              <a:buChar char="q"/>
            </a:pPr>
            <a:r>
              <a:rPr lang="bn-IN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bn-BD" sz="4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৭ মার্চের ভাষণ দেন?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4400" y="609600"/>
            <a:ext cx="3429000" cy="840400"/>
          </a:xfrm>
          <a:prstGeom prst="rect">
            <a:avLst/>
          </a:prstGeom>
        </p:spPr>
        <p:txBody>
          <a:bodyPr vert="horz" lIns="100950" tIns="50475" rIns="100950" bIns="5047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37080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770" y="1920910"/>
            <a:ext cx="10409750" cy="7955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বঙ্গবন্ধু কী ধরনের হরতালের ডাক দিয়েছিলেন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7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11005702" y="2850114"/>
            <a:ext cx="484767" cy="60350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 rot="14014148">
            <a:off x="5433315" y="3990552"/>
            <a:ext cx="309173" cy="554331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26921" y="2722098"/>
            <a:ext cx="2926079" cy="84124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লাগাতার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11133" y="2722098"/>
            <a:ext cx="2856866" cy="86410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সহিংস  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26923" y="3910818"/>
            <a:ext cx="2912049" cy="80924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শান্তিপূর্ণ 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6744" y="3910818"/>
            <a:ext cx="3033656" cy="8092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ধ্বংসাত্মক  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0580" y="1280160"/>
            <a:ext cx="336042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4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5257800" y="2904978"/>
            <a:ext cx="480060" cy="65836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11005701" y="4002258"/>
            <a:ext cx="484767" cy="60350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2036" y="4916658"/>
            <a:ext cx="10424095" cy="722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‘বঙ্গবন্ধুর ৭ মার্চের ভাষণ কত মিনিটের ছিল ? </a:t>
            </a:r>
            <a:r>
              <a:rPr lang="bn-BD" sz="47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10990825" y="5720621"/>
            <a:ext cx="484767" cy="60350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11181218" y="6658193"/>
            <a:ext cx="309173" cy="554331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20240" y="5639534"/>
            <a:ext cx="2998016" cy="76568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7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11132" y="6636590"/>
            <a:ext cx="2856868" cy="8342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 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12036" y="6669901"/>
            <a:ext cx="3040964" cy="80707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7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11133" y="5639534"/>
            <a:ext cx="2856866" cy="7981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7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286893" y="5760648"/>
            <a:ext cx="484767" cy="60350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345518" y="6654018"/>
            <a:ext cx="484767" cy="60350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24400" y="304800"/>
            <a:ext cx="3429000" cy="840400"/>
          </a:xfrm>
          <a:prstGeom prst="rect">
            <a:avLst/>
          </a:prstGeom>
        </p:spPr>
        <p:txBody>
          <a:bodyPr vert="horz" lIns="100950" tIns="50475" rIns="100950" bIns="5047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30328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7113"/>
            <a:ext cx="5296986" cy="2048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DAE72C-AF7D-40EE-9FBF-A4E3DB9A7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69" y="403677"/>
            <a:ext cx="4769480" cy="41549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4910" y="5105400"/>
            <a:ext cx="11851178" cy="11669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6996" y="5302311"/>
            <a:ext cx="10718483" cy="1333042"/>
          </a:xfrm>
          <a:prstGeom prst="rect">
            <a:avLst/>
          </a:prstGeom>
          <a:ln w="38100">
            <a:noFill/>
          </a:ln>
        </p:spPr>
        <p:txBody>
          <a:bodyPr wrap="square" lIns="100950" tIns="50475" rIns="100950" bIns="50475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গল্প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অবলম্বনে ১৯৭১ সালে মুক্তিযুদ্ধে বঙ্গবন্ধুর অবদান ১০টি বাক্যে লিখে আনবে।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28" y="1477108"/>
            <a:ext cx="2746744" cy="317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-152400" y="4756767"/>
            <a:ext cx="6934200" cy="3549033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pervinaktar1984@gmail.com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7"/>
            <a:ext cx="5801062" cy="157201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59" y="-39438"/>
            <a:ext cx="4218082" cy="2249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200" y="6248400"/>
            <a:ext cx="5486400" cy="135245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D18FF0B-AB48-42B6-97CE-BC79DFCB7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133" y="1447800"/>
            <a:ext cx="3890337" cy="4774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78470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1833" r="1710" b="3690"/>
          <a:stretch/>
        </p:blipFill>
        <p:spPr>
          <a:xfrm>
            <a:off x="71145" y="152400"/>
            <a:ext cx="12654255" cy="7894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41255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30000">
              <a:schemeClr val="accent3">
                <a:lumMod val="40000"/>
                <a:lumOff val="60000"/>
              </a:schemeClr>
            </a:gs>
            <a:gs pos="56250">
              <a:schemeClr val="accent2">
                <a:lumMod val="20000"/>
                <a:lumOff val="80000"/>
              </a:schemeClr>
            </a:gs>
            <a:gs pos="9800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92186"/>
            <a:ext cx="5626410" cy="43178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784" y="2286000"/>
            <a:ext cx="5664415" cy="425210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505200" y="821156"/>
            <a:ext cx="5798408" cy="779044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T w="431800" h="12700" prst="softRound"/>
            <a:extrusionClr>
              <a:schemeClr val="accent2">
                <a:lumMod val="75000"/>
              </a:schemeClr>
            </a:extrusionClr>
          </a:sp3d>
        </p:spPr>
        <p:txBody>
          <a:bodyPr wrap="square" lIns="100950" tIns="50475" rIns="100950" bIns="50475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 গুলো ল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30000">
              <a:schemeClr val="accent3">
                <a:lumMod val="40000"/>
                <a:lumOff val="60000"/>
              </a:schemeClr>
            </a:gs>
            <a:gs pos="56250">
              <a:schemeClr val="accent2">
                <a:lumMod val="20000"/>
                <a:lumOff val="80000"/>
              </a:schemeClr>
            </a:gs>
            <a:gs pos="9800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2589" y="6821269"/>
            <a:ext cx="945021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কী দেখলে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33400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1" y="6705600"/>
            <a:ext cx="11658600" cy="838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36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bn-IN" sz="36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6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 </a:t>
            </a:r>
            <a:r>
              <a:rPr lang="bn-IN" sz="36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36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 কোন </a:t>
            </a:r>
            <a:r>
              <a:rPr lang="en-US" sz="36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bn-BD" sz="36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মিল আছে?</a:t>
            </a:r>
            <a:endParaRPr lang="en-US" sz="36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612168"/>
              </p:ext>
            </p:extLst>
          </p:nvPr>
        </p:nvGraphicFramePr>
        <p:xfrm>
          <a:off x="4991100" y="2133600"/>
          <a:ext cx="2819400" cy="237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1100" y="2133600"/>
                        <a:ext cx="2819400" cy="2378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5486400" y="5438626"/>
            <a:ext cx="2887952" cy="1114574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solidFill>
            <a:srgbClr val="FF0000"/>
          </a:solidFill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53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5300" b="1" spc="5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9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9A180A-54C4-49B4-BD9F-0F45E77A45D3}"/>
              </a:ext>
            </a:extLst>
          </p:cNvPr>
          <p:cNvSpPr txBox="1"/>
          <p:nvPr/>
        </p:nvSpPr>
        <p:spPr>
          <a:xfrm>
            <a:off x="1295400" y="762000"/>
            <a:ext cx="5448813" cy="9523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1676400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6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6192"/>
          <a:stretch/>
        </p:blipFill>
        <p:spPr>
          <a:xfrm>
            <a:off x="4019806" y="4114799"/>
            <a:ext cx="4971794" cy="3701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733800" y="2819400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455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960953" y="1371600"/>
            <a:ext cx="6109268" cy="717489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0" y="346334"/>
            <a:ext cx="3758703" cy="1025266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9748" y="2133600"/>
            <a:ext cx="11696052" cy="5087389"/>
            <a:chOff x="419748" y="2133600"/>
            <a:chExt cx="11696052" cy="5087389"/>
          </a:xfrm>
        </p:grpSpPr>
        <p:grpSp>
          <p:nvGrpSpPr>
            <p:cNvPr id="3" name="Group 2"/>
            <p:cNvGrpSpPr/>
            <p:nvPr/>
          </p:nvGrpSpPr>
          <p:grpSpPr>
            <a:xfrm>
              <a:off x="1828800" y="2280537"/>
              <a:ext cx="10287000" cy="4760897"/>
              <a:chOff x="1965370" y="1613713"/>
              <a:chExt cx="9915549" cy="38926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B225AB4E-9EB4-4B0D-8B51-99C33E5CE775}"/>
                  </a:ext>
                </a:extLst>
              </p:cNvPr>
              <p:cNvSpPr/>
              <p:nvPr/>
            </p:nvSpPr>
            <p:spPr>
              <a:xfrm>
                <a:off x="1965370" y="1613713"/>
                <a:ext cx="9915549" cy="389261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2996329" y="2098297"/>
                <a:ext cx="11047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2029265" y="2607832"/>
              <a:ext cx="9899354" cy="3030967"/>
              <a:chOff x="2372547" y="2399837"/>
              <a:chExt cx="9794285" cy="2169702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372547" y="3151308"/>
                <a:ext cx="9794285" cy="614083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BD" sz="3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/>
                    <a:cs typeface="NikoshBAN"/>
                  </a:rPr>
                  <a:t>. </a:t>
                </a:r>
                <a:r>
                  <a:rPr lang="bn-BD" sz="3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নতুন </a:t>
                </a:r>
                <a:r>
                  <a:rPr lang="en-US" sz="36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</a:t>
                </a:r>
                <a:r>
                  <a:rPr lang="en-US" sz="36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</a:t>
                </a:r>
                <a:r>
                  <a:rPr lang="bn-IN" sz="36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 বাক্য গঠণ করতে</a:t>
                </a:r>
                <a:r>
                  <a:rPr lang="bn-BD" sz="36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পারবে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372547" y="2399837"/>
                <a:ext cx="9781146" cy="2169702"/>
                <a:chOff x="2826103" y="2413763"/>
                <a:chExt cx="9336709" cy="2169702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2826103" y="2413763"/>
                  <a:ext cx="9336707" cy="587829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>
                    <a:spcBef>
                      <a:spcPct val="0"/>
                    </a:spcBef>
                  </a:pPr>
                  <a:r>
                    <a:rPr lang="en-US" sz="3600" dirty="0" smtClean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১</a:t>
                  </a:r>
                  <a:r>
                    <a:rPr lang="bn-BD" sz="3600" dirty="0" smtClean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/>
                      <a:cs typeface="NikoshBAN"/>
                    </a:rPr>
                    <a:t>. </a:t>
                  </a:r>
                  <a:r>
                    <a:rPr lang="bn-IN" sz="3600" dirty="0" smtClean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লেখক</a:t>
                  </a:r>
                  <a:r>
                    <a:rPr lang="en-US" sz="3600" dirty="0" smtClean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dirty="0" err="1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পরিচিতি</a:t>
                  </a:r>
                  <a:r>
                    <a:rPr lang="en-US" sz="3600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600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বলতে </a:t>
                  </a:r>
                  <a:r>
                    <a:rPr lang="en-US" sz="3600" dirty="0" err="1" smtClean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bn-BD" sz="36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bn-BD" sz="36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826103" y="3928897"/>
                  <a:ext cx="9336709" cy="654568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>
                    <a:spcBef>
                      <a:spcPct val="0"/>
                    </a:spcBef>
                  </a:pPr>
                  <a:r>
                    <a:rPr lang="en-US" sz="36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bn-BD" sz="36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/>
                      <a:cs typeface="NikoshBAN"/>
                    </a:rPr>
                    <a:t>. </a:t>
                  </a:r>
                  <a:r>
                    <a:rPr lang="en-US" sz="3600" dirty="0" err="1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ঐতিহাসিক</a:t>
                  </a:r>
                  <a:r>
                    <a:rPr lang="en-US" sz="360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৭ </a:t>
                  </a:r>
                  <a:r>
                    <a:rPr lang="en-US" sz="3600" dirty="0" err="1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</a:t>
                  </a:r>
                  <a:r>
                    <a:rPr lang="bn-IN" sz="360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র্চের</a:t>
                  </a:r>
                  <a:r>
                    <a:rPr lang="en-US" sz="36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err="1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ভাষণের</a:t>
                  </a:r>
                  <a:r>
                    <a:rPr lang="en-US" sz="360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err="1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গুরুত্ব</a:t>
                  </a:r>
                  <a:r>
                    <a:rPr lang="en-US" sz="360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360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ব্যাখ্যা </a:t>
                  </a:r>
                  <a:r>
                    <a:rPr lang="en-US" sz="3600" dirty="0" err="1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bn-BD" sz="36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bn-BD" sz="36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419748" y="2133600"/>
              <a:ext cx="1409052" cy="5087389"/>
              <a:chOff x="1526241" y="1345335"/>
              <a:chExt cx="1473958" cy="437887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46"/>
              <a:stretch/>
            </p:blipFill>
            <p:spPr>
              <a:xfrm>
                <a:off x="1526241" y="1345335"/>
                <a:ext cx="1473958" cy="4378870"/>
              </a:xfrm>
              <a:prstGeom prst="rect">
                <a:avLst/>
              </a:prstGeom>
            </p:spPr>
          </p:pic>
          <p:sp>
            <p:nvSpPr>
              <p:cNvPr id="18" name="Oval 17"/>
              <p:cNvSpPr/>
              <p:nvPr/>
            </p:nvSpPr>
            <p:spPr>
              <a:xfrm>
                <a:off x="1942497" y="3030002"/>
                <a:ext cx="641445" cy="723132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rgbClr val="009900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2700" prstMaterial="flat">
                <a:bevelT w="177800" h="254000" prst="convex"/>
                <a:bevelB w="1524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rtlCol="0" anchor="ctr" anchorCtr="0">
                <a:noAutofit/>
              </a:bodyPr>
              <a:lstStyle/>
              <a:p>
                <a:pPr defTabSz="176662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2057400" y="5867401"/>
              <a:ext cx="9886074" cy="914399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6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/>
                  <a:cs typeface="NikoshBAN"/>
                </a:rPr>
                <a:t>. </a:t>
              </a:r>
              <a:r>
                <a:rPr lang="en-US" sz="36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বঙ্গবন্ধুর</a:t>
              </a:r>
              <a:r>
                <a:rPr lang="en-US" sz="36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দেশপ্রেমের</a:t>
              </a:r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অবদান বিশ্লেষণ করতে পারবে।</a:t>
              </a:r>
              <a:endParaRPr lang="bn-BD" alt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03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166881218"/>
              </p:ext>
            </p:extLst>
          </p:nvPr>
        </p:nvGraphicFramePr>
        <p:xfrm>
          <a:off x="0" y="0"/>
          <a:ext cx="12801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Pentagon 16"/>
          <p:cNvSpPr/>
          <p:nvPr/>
        </p:nvSpPr>
        <p:spPr>
          <a:xfrm>
            <a:off x="3333750" y="1744980"/>
            <a:ext cx="3238183" cy="99822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defTabSz="2862393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5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6605270" y="1744980"/>
            <a:ext cx="6116320" cy="99822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marL="240341" algn="just">
              <a:lnSpc>
                <a:spcPct val="90000"/>
              </a:lnSpc>
              <a:defRPr/>
            </a:pPr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১৯২০</a:t>
            </a:r>
            <a:r>
              <a:rPr lang="bn-IN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BD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১৭ মার্চ 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3333750" y="3124200"/>
            <a:ext cx="3238183" cy="9906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>
              <a:defRPr/>
            </a:pPr>
            <a:r>
              <a:rPr lang="bn-BD" sz="5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6605270" y="3124200"/>
            <a:ext cx="6116320" cy="9906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just">
              <a:defRPr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১০জানুয়ারি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368" y="1950595"/>
            <a:ext cx="3049031" cy="299839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3" name="Pentagon 32"/>
          <p:cNvSpPr/>
          <p:nvPr/>
        </p:nvSpPr>
        <p:spPr>
          <a:xfrm rot="16200000">
            <a:off x="191527" y="5127234"/>
            <a:ext cx="2743200" cy="2912892"/>
          </a:xfrm>
          <a:prstGeom prst="homePlate">
            <a:avLst>
              <a:gd name="adj" fmla="val 35132"/>
            </a:avLst>
          </a:prstGeom>
          <a:solidFill>
            <a:schemeClr val="bg2">
              <a:lumMod val="75000"/>
              <a:alpha val="41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lIns="120170" tIns="60085" rIns="120170" bIns="60085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2862393">
              <a:defRPr/>
            </a:pPr>
            <a:r>
              <a:rPr lang="bn-IN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</a:t>
            </a:r>
            <a:r>
              <a:rPr lang="bn-I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 </a:t>
            </a:r>
            <a:r>
              <a:rPr lang="bn-IN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5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333750" y="4495800"/>
            <a:ext cx="3238183" cy="9906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b"/>
          <a:lstStyle/>
          <a:p>
            <a:pPr algn="ctr" defTabSz="2862393">
              <a:lnSpc>
                <a:spcPct val="90000"/>
              </a:lnSpc>
              <a:defRPr/>
            </a:pPr>
            <a:endParaRPr lang="bn-BD" sz="53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862393">
              <a:lnSpc>
                <a:spcPct val="90000"/>
              </a:lnSpc>
              <a:defRPr/>
            </a:pPr>
            <a:endParaRPr lang="bn-BD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862393">
              <a:lnSpc>
                <a:spcPct val="90000"/>
              </a:lnSpc>
              <a:defRPr/>
            </a:pPr>
            <a:endParaRPr lang="bn-BD" sz="53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862393">
              <a:lnSpc>
                <a:spcPct val="90000"/>
              </a:lnSpc>
              <a:defRPr/>
            </a:pPr>
            <a:endParaRPr lang="bn-BD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862393">
              <a:lnSpc>
                <a:spcPct val="90000"/>
              </a:lnSpc>
              <a:defRPr/>
            </a:pPr>
            <a:endParaRPr lang="bn-BD" sz="53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862393">
              <a:lnSpc>
                <a:spcPct val="90000"/>
              </a:lnSpc>
              <a:defRPr/>
            </a:pPr>
            <a:endParaRPr lang="bn-BD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862393">
              <a:lnSpc>
                <a:spcPct val="90000"/>
              </a:lnSpc>
              <a:defRPr/>
            </a:pPr>
            <a:endParaRPr lang="bn-BD" sz="53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862393">
              <a:lnSpc>
                <a:spcPct val="90000"/>
              </a:lnSpc>
              <a:defRPr/>
            </a:pPr>
            <a:endParaRPr lang="bn-BD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862393">
              <a:lnSpc>
                <a:spcPct val="90000"/>
              </a:lnSpc>
              <a:defRPr/>
            </a:pPr>
            <a:endParaRPr lang="bn-BD" sz="53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862393">
              <a:lnSpc>
                <a:spcPct val="90000"/>
              </a:lnSpc>
              <a:defRPr/>
            </a:pPr>
            <a:endParaRPr lang="bn-BD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2862393">
              <a:lnSpc>
                <a:spcPct val="90000"/>
              </a:lnSpc>
              <a:defRPr/>
            </a:pPr>
            <a:r>
              <a:rPr lang="bn-BD" sz="5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bn-BD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 flipH="1">
            <a:off x="6605270" y="4495800"/>
            <a:ext cx="6116320" cy="9906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২৬মার্চ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3333750" y="5867400"/>
            <a:ext cx="3238183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defTabSz="2862393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5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 দফা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 flipH="1">
            <a:off x="6605270" y="5867400"/>
            <a:ext cx="6116320" cy="9144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>
              <a:defRPr/>
            </a:pP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১৯৬৬ সালে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3352800" y="7162800"/>
            <a:ext cx="3238183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defTabSz="2862393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5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 flipH="1">
            <a:off x="6624320" y="7162800"/>
            <a:ext cx="6116320" cy="9144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জাতিসংঘে বাংলায় ১৯৭৪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33" grpId="0" animBg="1"/>
      <p:bldP spid="19" grpId="0" animBg="1"/>
      <p:bldP spid="22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69332952"/>
              </p:ext>
            </p:extLst>
          </p:nvPr>
        </p:nvGraphicFramePr>
        <p:xfrm>
          <a:off x="0" y="0"/>
          <a:ext cx="12801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368" y="1950595"/>
            <a:ext cx="3049031" cy="299839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3" name="Pentagon 32"/>
          <p:cNvSpPr/>
          <p:nvPr/>
        </p:nvSpPr>
        <p:spPr>
          <a:xfrm rot="16200000">
            <a:off x="191527" y="5127234"/>
            <a:ext cx="2743200" cy="2912892"/>
          </a:xfrm>
          <a:prstGeom prst="homePlate">
            <a:avLst>
              <a:gd name="adj" fmla="val 35132"/>
            </a:avLst>
          </a:prstGeom>
          <a:solidFill>
            <a:schemeClr val="bg2">
              <a:lumMod val="75000"/>
              <a:alpha val="41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lIns="120170" tIns="60085" rIns="120170" bIns="60085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2862393">
              <a:defRPr/>
            </a:pPr>
            <a:r>
              <a:rPr lang="bn-IN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</a:t>
            </a:r>
            <a:r>
              <a:rPr lang="bn-I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 </a:t>
            </a:r>
            <a:r>
              <a:rPr lang="bn-IN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5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3337560" y="5867400"/>
            <a:ext cx="3238183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defTabSz="2862393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5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 flipH="1">
            <a:off x="6609080" y="5867400"/>
            <a:ext cx="6116320" cy="9144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১৯৬৯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3352800" y="7162800"/>
            <a:ext cx="3238183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defTabSz="2862393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5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নিহত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 flipH="1">
            <a:off x="6624320" y="7162800"/>
            <a:ext cx="6116320" cy="9144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১৯৭৫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১৫আগষ্ট 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3333750" y="1905000"/>
            <a:ext cx="3238183" cy="9906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b"/>
          <a:lstStyle/>
          <a:p>
            <a:pPr algn="ctr" defTabSz="2862393">
              <a:lnSpc>
                <a:spcPct val="90000"/>
              </a:lnSpc>
              <a:defRPr/>
            </a:pPr>
            <a:r>
              <a:rPr lang="bn-BD" sz="5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</a:t>
            </a:r>
          </a:p>
        </p:txBody>
      </p:sp>
      <p:sp>
        <p:nvSpPr>
          <p:cNvPr id="29" name="Pentagon 28"/>
          <p:cNvSpPr/>
          <p:nvPr/>
        </p:nvSpPr>
        <p:spPr>
          <a:xfrm flipH="1">
            <a:off x="6605270" y="1905000"/>
            <a:ext cx="6116320" cy="9906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>
              <a:defRPr/>
            </a:pPr>
            <a:r>
              <a:rPr lang="bn-BD" sz="40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সাহেরা খাতুন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3333750" y="3276600"/>
            <a:ext cx="3238183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defTabSz="2862393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5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বাবা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Pentagon 33"/>
          <p:cNvSpPr/>
          <p:nvPr/>
        </p:nvSpPr>
        <p:spPr>
          <a:xfrm flipH="1">
            <a:off x="6605270" y="3276600"/>
            <a:ext cx="6116320" cy="9144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>
              <a:defRPr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 লুৎফর রহমান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3352800" y="4572000"/>
            <a:ext cx="3238183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defTabSz="2862393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5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স্বীকৃতি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Pentagon 35"/>
          <p:cNvSpPr/>
          <p:nvPr/>
        </p:nvSpPr>
        <p:spPr>
          <a:xfrm flipH="1">
            <a:off x="6624320" y="4572000"/>
            <a:ext cx="6116320" cy="9144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>
              <a:defRPr/>
            </a:pP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 জনক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7516"/>
            <a:ext cx="11277600" cy="7123243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438400" y="502685"/>
            <a:ext cx="2898208" cy="1143235"/>
          </a:xfrm>
          <a:prstGeom prst="downArrow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604</Words>
  <Application>Microsoft Office PowerPoint</Application>
  <PresentationFormat>Custom</PresentationFormat>
  <Paragraphs>104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187</cp:revision>
  <dcterms:created xsi:type="dcterms:W3CDTF">2006-08-16T00:00:00Z</dcterms:created>
  <dcterms:modified xsi:type="dcterms:W3CDTF">2023-03-22T09:44:47Z</dcterms:modified>
</cp:coreProperties>
</file>