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87" r:id="rId5"/>
    <p:sldId id="288" r:id="rId6"/>
    <p:sldId id="289" r:id="rId7"/>
    <p:sldId id="285" r:id="rId8"/>
    <p:sldId id="290" r:id="rId9"/>
    <p:sldId id="291" r:id="rId10"/>
    <p:sldId id="292" r:id="rId11"/>
    <p:sldId id="282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24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48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71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94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619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43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64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90" algn="l" defTabSz="913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4E49A-3914-4738-8DF5-21FCE6A9562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99584E-BE81-4736-9A25-115F2621D765}" type="pres">
      <dgm:prSet presAssocID="{9FF4E49A-3914-4738-8DF5-21FCE6A9562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BAB8FC-1841-4C8F-A07D-10D75947F172}" type="pres">
      <dgm:prSet presAssocID="{9FF4E49A-3914-4738-8DF5-21FCE6A95620}" presName="radial" presStyleCnt="0">
        <dgm:presLayoutVars>
          <dgm:animLvl val="ctr"/>
        </dgm:presLayoutVars>
      </dgm:prSet>
      <dgm:spPr/>
    </dgm:pt>
  </dgm:ptLst>
  <dgm:cxnLst>
    <dgm:cxn modelId="{0353319A-2392-446E-B07D-B300F6AD6A70}" type="presOf" srcId="{9FF4E49A-3914-4738-8DF5-21FCE6A95620}" destId="{F699584E-BE81-4736-9A25-115F2621D765}" srcOrd="0" destOrd="0" presId="urn:microsoft.com/office/officeart/2005/8/layout/radial3"/>
    <dgm:cxn modelId="{AE71BF8A-CE92-4AE2-986D-2AC35FA3DD31}" type="presParOf" srcId="{F699584E-BE81-4736-9A25-115F2621D765}" destId="{07BAB8FC-1841-4C8F-A07D-10D75947F17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F4E49A-3914-4738-8DF5-21FCE6A9562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699584E-BE81-4736-9A25-115F2621D765}" type="pres">
      <dgm:prSet presAssocID="{9FF4E49A-3914-4738-8DF5-21FCE6A9562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BAB8FC-1841-4C8F-A07D-10D75947F172}" type="pres">
      <dgm:prSet presAssocID="{9FF4E49A-3914-4738-8DF5-21FCE6A95620}" presName="radial" presStyleCnt="0">
        <dgm:presLayoutVars>
          <dgm:animLvl val="ctr"/>
        </dgm:presLayoutVars>
      </dgm:prSet>
      <dgm:spPr/>
    </dgm:pt>
  </dgm:ptLst>
  <dgm:cxnLst>
    <dgm:cxn modelId="{8340376E-9F70-4EA7-955C-D1FDED04AE2E}" type="presOf" srcId="{9FF4E49A-3914-4738-8DF5-21FCE6A95620}" destId="{F699584E-BE81-4736-9A25-115F2621D765}" srcOrd="0" destOrd="0" presId="urn:microsoft.com/office/officeart/2005/8/layout/radial3"/>
    <dgm:cxn modelId="{48D8FCC8-3FCD-442A-9E56-CE9DBCF8E8A1}" type="presParOf" srcId="{F699584E-BE81-4736-9A25-115F2621D765}" destId="{07BAB8FC-1841-4C8F-A07D-10D75947F172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4938-4269-4AA1-A3C1-78D15F658720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BC76A-0D54-4956-96CA-7FF49CF59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4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4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8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71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94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19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43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64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90" algn="l" defTabSz="9138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9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5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538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04A0-355A-4575-A2BF-384B6B5B6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9D5-516A-4633-B162-A364FBC98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3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04A0-355A-4575-A2BF-384B6B5B6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9D5-516A-4633-B162-A364FBC98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12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04A0-355A-4575-A2BF-384B6B5B6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9D5-516A-4633-B162-A364FBC98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56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04A0-355A-4575-A2BF-384B6B5B6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9D5-516A-4633-B162-A364FBC98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4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04A0-355A-4575-A2BF-384B6B5B6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9D5-516A-4633-B162-A364FBC98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1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04A0-355A-4575-A2BF-384B6B5B6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9D5-516A-4633-B162-A364FBC98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00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04A0-355A-4575-A2BF-384B6B5B6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9D5-516A-4633-B162-A364FBC98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0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04A0-355A-4575-A2BF-384B6B5B6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9D5-516A-4633-B162-A364FBC98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10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04A0-355A-4575-A2BF-384B6B5B6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9D5-516A-4633-B162-A364FBC98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63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04A0-355A-4575-A2BF-384B6B5B6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9D5-516A-4633-B162-A364FBC98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19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0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0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04A0-355A-4575-A2BF-384B6B5B6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49D5-516A-4633-B162-A364FBC98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32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4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9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03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1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4" indent="0">
              <a:buNone/>
              <a:defRPr sz="2000" b="1"/>
            </a:lvl2pPr>
            <a:lvl3pPr marL="913848" indent="0">
              <a:buNone/>
              <a:defRPr sz="1800" b="1"/>
            </a:lvl3pPr>
            <a:lvl4pPr marL="1370771" indent="0">
              <a:buNone/>
              <a:defRPr sz="1600" b="1"/>
            </a:lvl4pPr>
            <a:lvl5pPr marL="1827694" indent="0">
              <a:buNone/>
              <a:defRPr sz="1600" b="1"/>
            </a:lvl5pPr>
            <a:lvl6pPr marL="2284619" indent="0">
              <a:buNone/>
              <a:defRPr sz="1600" b="1"/>
            </a:lvl6pPr>
            <a:lvl7pPr marL="2741543" indent="0">
              <a:buNone/>
              <a:defRPr sz="1600" b="1"/>
            </a:lvl7pPr>
            <a:lvl8pPr marL="3198464" indent="0">
              <a:buNone/>
              <a:defRPr sz="1600" b="1"/>
            </a:lvl8pPr>
            <a:lvl9pPr marL="36553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4" indent="0">
              <a:buNone/>
              <a:defRPr sz="2000" b="1"/>
            </a:lvl2pPr>
            <a:lvl3pPr marL="913848" indent="0">
              <a:buNone/>
              <a:defRPr sz="1800" b="1"/>
            </a:lvl3pPr>
            <a:lvl4pPr marL="1370771" indent="0">
              <a:buNone/>
              <a:defRPr sz="1600" b="1"/>
            </a:lvl4pPr>
            <a:lvl5pPr marL="1827694" indent="0">
              <a:buNone/>
              <a:defRPr sz="1600" b="1"/>
            </a:lvl5pPr>
            <a:lvl6pPr marL="2284619" indent="0">
              <a:buNone/>
              <a:defRPr sz="1600" b="1"/>
            </a:lvl6pPr>
            <a:lvl7pPr marL="2741543" indent="0">
              <a:buNone/>
              <a:defRPr sz="1600" b="1"/>
            </a:lvl7pPr>
            <a:lvl8pPr marL="3198464" indent="0">
              <a:buNone/>
              <a:defRPr sz="1600" b="1"/>
            </a:lvl8pPr>
            <a:lvl9pPr marL="36553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95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06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4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56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4" indent="0">
              <a:buNone/>
              <a:defRPr sz="1200"/>
            </a:lvl2pPr>
            <a:lvl3pPr marL="913848" indent="0">
              <a:buNone/>
              <a:defRPr sz="1000"/>
            </a:lvl3pPr>
            <a:lvl4pPr marL="1370771" indent="0">
              <a:buNone/>
              <a:defRPr sz="900"/>
            </a:lvl4pPr>
            <a:lvl5pPr marL="1827694" indent="0">
              <a:buNone/>
              <a:defRPr sz="900"/>
            </a:lvl5pPr>
            <a:lvl6pPr marL="2284619" indent="0">
              <a:buNone/>
              <a:defRPr sz="900"/>
            </a:lvl6pPr>
            <a:lvl7pPr marL="2741543" indent="0">
              <a:buNone/>
              <a:defRPr sz="900"/>
            </a:lvl7pPr>
            <a:lvl8pPr marL="3198464" indent="0">
              <a:buNone/>
              <a:defRPr sz="900"/>
            </a:lvl8pPr>
            <a:lvl9pPr marL="36553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96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4" indent="0">
              <a:buNone/>
              <a:defRPr sz="2800"/>
            </a:lvl2pPr>
            <a:lvl3pPr marL="913848" indent="0">
              <a:buNone/>
              <a:defRPr sz="2400"/>
            </a:lvl3pPr>
            <a:lvl4pPr marL="1370771" indent="0">
              <a:buNone/>
              <a:defRPr sz="2000"/>
            </a:lvl4pPr>
            <a:lvl5pPr marL="1827694" indent="0">
              <a:buNone/>
              <a:defRPr sz="2000"/>
            </a:lvl5pPr>
            <a:lvl6pPr marL="2284619" indent="0">
              <a:buNone/>
              <a:defRPr sz="2000"/>
            </a:lvl6pPr>
            <a:lvl7pPr marL="2741543" indent="0">
              <a:buNone/>
              <a:defRPr sz="2000"/>
            </a:lvl7pPr>
            <a:lvl8pPr marL="3198464" indent="0">
              <a:buNone/>
              <a:defRPr sz="2000"/>
            </a:lvl8pPr>
            <a:lvl9pPr marL="365539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4" indent="0">
              <a:buNone/>
              <a:defRPr sz="1200"/>
            </a:lvl2pPr>
            <a:lvl3pPr marL="913848" indent="0">
              <a:buNone/>
              <a:defRPr sz="1000"/>
            </a:lvl3pPr>
            <a:lvl4pPr marL="1370771" indent="0">
              <a:buNone/>
              <a:defRPr sz="900"/>
            </a:lvl4pPr>
            <a:lvl5pPr marL="1827694" indent="0">
              <a:buNone/>
              <a:defRPr sz="900"/>
            </a:lvl5pPr>
            <a:lvl6pPr marL="2284619" indent="0">
              <a:buNone/>
              <a:defRPr sz="900"/>
            </a:lvl6pPr>
            <a:lvl7pPr marL="2741543" indent="0">
              <a:buNone/>
              <a:defRPr sz="900"/>
            </a:lvl7pPr>
            <a:lvl8pPr marL="3198464" indent="0">
              <a:buNone/>
              <a:defRPr sz="900"/>
            </a:lvl8pPr>
            <a:lvl9pPr marL="36553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27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45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75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4" indent="0">
              <a:buNone/>
              <a:defRPr sz="2000" b="1"/>
            </a:lvl2pPr>
            <a:lvl3pPr marL="913848" indent="0">
              <a:buNone/>
              <a:defRPr sz="1800" b="1"/>
            </a:lvl3pPr>
            <a:lvl4pPr marL="1370771" indent="0">
              <a:buNone/>
              <a:defRPr sz="1600" b="1"/>
            </a:lvl4pPr>
            <a:lvl5pPr marL="1827694" indent="0">
              <a:buNone/>
              <a:defRPr sz="1600" b="1"/>
            </a:lvl5pPr>
            <a:lvl6pPr marL="2284619" indent="0">
              <a:buNone/>
              <a:defRPr sz="1600" b="1"/>
            </a:lvl6pPr>
            <a:lvl7pPr marL="2741543" indent="0">
              <a:buNone/>
              <a:defRPr sz="1600" b="1"/>
            </a:lvl7pPr>
            <a:lvl8pPr marL="3198464" indent="0">
              <a:buNone/>
              <a:defRPr sz="1600" b="1"/>
            </a:lvl8pPr>
            <a:lvl9pPr marL="36553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4" indent="0">
              <a:buNone/>
              <a:defRPr sz="2000" b="1"/>
            </a:lvl2pPr>
            <a:lvl3pPr marL="913848" indent="0">
              <a:buNone/>
              <a:defRPr sz="1800" b="1"/>
            </a:lvl3pPr>
            <a:lvl4pPr marL="1370771" indent="0">
              <a:buNone/>
              <a:defRPr sz="1600" b="1"/>
            </a:lvl4pPr>
            <a:lvl5pPr marL="1827694" indent="0">
              <a:buNone/>
              <a:defRPr sz="1600" b="1"/>
            </a:lvl5pPr>
            <a:lvl6pPr marL="2284619" indent="0">
              <a:buNone/>
              <a:defRPr sz="1600" b="1"/>
            </a:lvl6pPr>
            <a:lvl7pPr marL="2741543" indent="0">
              <a:buNone/>
              <a:defRPr sz="1600" b="1"/>
            </a:lvl7pPr>
            <a:lvl8pPr marL="3198464" indent="0">
              <a:buNone/>
              <a:defRPr sz="1600" b="1"/>
            </a:lvl8pPr>
            <a:lvl9pPr marL="36553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2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45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3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24" indent="0">
              <a:buNone/>
              <a:defRPr sz="1200"/>
            </a:lvl2pPr>
            <a:lvl3pPr marL="913848" indent="0">
              <a:buNone/>
              <a:defRPr sz="1000"/>
            </a:lvl3pPr>
            <a:lvl4pPr marL="1370771" indent="0">
              <a:buNone/>
              <a:defRPr sz="900"/>
            </a:lvl4pPr>
            <a:lvl5pPr marL="1827694" indent="0">
              <a:buNone/>
              <a:defRPr sz="900"/>
            </a:lvl5pPr>
            <a:lvl6pPr marL="2284619" indent="0">
              <a:buNone/>
              <a:defRPr sz="900"/>
            </a:lvl6pPr>
            <a:lvl7pPr marL="2741543" indent="0">
              <a:buNone/>
              <a:defRPr sz="900"/>
            </a:lvl7pPr>
            <a:lvl8pPr marL="3198464" indent="0">
              <a:buNone/>
              <a:defRPr sz="900"/>
            </a:lvl8pPr>
            <a:lvl9pPr marL="36553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24" indent="0">
              <a:buNone/>
              <a:defRPr sz="2800"/>
            </a:lvl2pPr>
            <a:lvl3pPr marL="913848" indent="0">
              <a:buNone/>
              <a:defRPr sz="2400"/>
            </a:lvl3pPr>
            <a:lvl4pPr marL="1370771" indent="0">
              <a:buNone/>
              <a:defRPr sz="2000"/>
            </a:lvl4pPr>
            <a:lvl5pPr marL="1827694" indent="0">
              <a:buNone/>
              <a:defRPr sz="2000"/>
            </a:lvl5pPr>
            <a:lvl6pPr marL="2284619" indent="0">
              <a:buNone/>
              <a:defRPr sz="2000"/>
            </a:lvl6pPr>
            <a:lvl7pPr marL="2741543" indent="0">
              <a:buNone/>
              <a:defRPr sz="2000"/>
            </a:lvl7pPr>
            <a:lvl8pPr marL="3198464" indent="0">
              <a:buNone/>
              <a:defRPr sz="2000"/>
            </a:lvl8pPr>
            <a:lvl9pPr marL="365539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24" indent="0">
              <a:buNone/>
              <a:defRPr sz="1200"/>
            </a:lvl2pPr>
            <a:lvl3pPr marL="913848" indent="0">
              <a:buNone/>
              <a:defRPr sz="1000"/>
            </a:lvl3pPr>
            <a:lvl4pPr marL="1370771" indent="0">
              <a:buNone/>
              <a:defRPr sz="900"/>
            </a:lvl4pPr>
            <a:lvl5pPr marL="1827694" indent="0">
              <a:buNone/>
              <a:defRPr sz="900"/>
            </a:lvl5pPr>
            <a:lvl6pPr marL="2284619" indent="0">
              <a:buNone/>
              <a:defRPr sz="900"/>
            </a:lvl6pPr>
            <a:lvl7pPr marL="2741543" indent="0">
              <a:buNone/>
              <a:defRPr sz="900"/>
            </a:lvl7pPr>
            <a:lvl8pPr marL="3198464" indent="0">
              <a:buNone/>
              <a:defRPr sz="900"/>
            </a:lvl8pPr>
            <a:lvl9pPr marL="36553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8B01-275D-4017-9BBE-F55E8BE757A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99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4" tIns="45692" rIns="91384" bIns="456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84" tIns="45692" rIns="91384" bIns="456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8B01-275D-4017-9BBE-F55E8BE757A7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B58C-22A7-4D59-8317-A83BC73F36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8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2" indent="-342692" algn="l" defTabSz="913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01" indent="-285578" algn="l" defTabSz="9138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08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33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56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80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04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28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51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4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8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1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94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19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43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64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90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/>
            <a:fld id="{9B2004A0-355A-4575-A2BF-384B6B5B6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62"/>
              <a:t>3/23/2023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2"/>
            <a:fld id="{282D49D5-516A-4633-B162-A364FBC98E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6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7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8" indent="-285707" algn="l" defTabSz="9142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7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9" indent="-228565" algn="l" defTabSz="9142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9" indent="-228565" algn="l" defTabSz="9142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4" tIns="45692" rIns="91384" bIns="456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384" tIns="45692" rIns="91384" bIns="456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8B01-275D-4017-9BBE-F55E8BE757A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B58C-22A7-4D59-8317-A83BC73F36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7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2" indent="-342692" algn="l" defTabSz="913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01" indent="-285578" algn="l" defTabSz="9138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08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33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56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80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04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28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51" indent="-228460" algn="l" defTabSz="9138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4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8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1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94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19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43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64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90" algn="l" defTabSz="913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0" name="Sun 9"/>
            <p:cNvSpPr/>
            <p:nvPr/>
          </p:nvSpPr>
          <p:spPr>
            <a:xfrm>
              <a:off x="971600" y="476672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Sun 70"/>
            <p:cNvSpPr/>
            <p:nvPr/>
          </p:nvSpPr>
          <p:spPr>
            <a:xfrm>
              <a:off x="7236296" y="476672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Sun 71"/>
            <p:cNvSpPr/>
            <p:nvPr/>
          </p:nvSpPr>
          <p:spPr>
            <a:xfrm>
              <a:off x="899592" y="5373216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Sun 72"/>
            <p:cNvSpPr/>
            <p:nvPr/>
          </p:nvSpPr>
          <p:spPr>
            <a:xfrm>
              <a:off x="7380312" y="5445224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20711417"/>
              </p:ext>
            </p:extLst>
          </p:nvPr>
        </p:nvGraphicFramePr>
        <p:xfrm>
          <a:off x="1524000" y="1268760"/>
          <a:ext cx="609600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Bevel 11"/>
          <p:cNvSpPr/>
          <p:nvPr/>
        </p:nvSpPr>
        <p:spPr>
          <a:xfrm>
            <a:off x="1813992" y="1268760"/>
            <a:ext cx="5638328" cy="4561656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9800" tIns="44887" rIns="89800" bIns="44887" rtlCol="0" anchor="ctr"/>
          <a:lstStyle/>
          <a:p>
            <a:pPr algn="ctr" defTabSz="898103"/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Welcome</a:t>
            </a:r>
            <a:endParaRPr lang="en-US" sz="96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35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graphicEl>
                                              <a:dgm id="{57A680E3-E7A9-467C-A1C4-102F99012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7A680E3-E7A9-467C-A1C4-102F99012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7A680E3-E7A9-467C-A1C4-102F99012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57A680E3-E7A9-467C-A1C4-102F99012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4000" cy="68580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0" name="Sun 9"/>
            <p:cNvSpPr/>
            <p:nvPr/>
          </p:nvSpPr>
          <p:spPr>
            <a:xfrm>
              <a:off x="971600" y="476672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1" name="Sun 70"/>
            <p:cNvSpPr/>
            <p:nvPr/>
          </p:nvSpPr>
          <p:spPr>
            <a:xfrm>
              <a:off x="7236296" y="476672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2" name="Sun 71"/>
            <p:cNvSpPr/>
            <p:nvPr/>
          </p:nvSpPr>
          <p:spPr>
            <a:xfrm>
              <a:off x="899592" y="5373216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3" name="Sun 72"/>
            <p:cNvSpPr/>
            <p:nvPr/>
          </p:nvSpPr>
          <p:spPr>
            <a:xfrm>
              <a:off x="7380312" y="5445224"/>
              <a:ext cx="914400" cy="914400"/>
            </a:xfrm>
            <a:prstGeom prst="sun">
              <a:avLst/>
            </a:prstGeom>
            <a:solidFill>
              <a:srgbClr val="FF0000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57544020"/>
              </p:ext>
            </p:extLst>
          </p:nvPr>
        </p:nvGraphicFramePr>
        <p:xfrm>
          <a:off x="1524000" y="1268760"/>
          <a:ext cx="609600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Bevel 11"/>
          <p:cNvSpPr/>
          <p:nvPr/>
        </p:nvSpPr>
        <p:spPr>
          <a:xfrm>
            <a:off x="1813992" y="1268760"/>
            <a:ext cx="5638328" cy="4561656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9800" tIns="44887" rIns="89800" bIns="44887" rtlCol="0" anchor="ctr"/>
          <a:lstStyle/>
          <a:p>
            <a:pPr algn="ctr" defTabSz="898103"/>
            <a:r>
              <a:rPr lang="en-US" sz="9600" b="1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109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graphicEl>
                                              <a:dgm id="{57A680E3-E7A9-467C-A1C4-102F99012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7A680E3-E7A9-467C-A1C4-102F99012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7A680E3-E7A9-467C-A1C4-102F99012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57A680E3-E7A9-467C-A1C4-102F99012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" y="-45016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8" y="476672"/>
            <a:ext cx="700877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7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476674"/>
            <a:ext cx="763284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59723"/>
            <a:ext cx="9296400" cy="69177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492"/>
            <a:ext cx="8178800" cy="590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3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73623" y="692696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As though/as if/wish/fancy/</a:t>
            </a:r>
          </a:p>
          <a:p>
            <a:r>
              <a:rPr lang="en-US" sz="4000" b="1" dirty="0" smtClean="0">
                <a:latin typeface="Book Antiqua" pitchFamily="18" charset="0"/>
              </a:rPr>
              <a:t>would that/o that/oh that</a:t>
            </a:r>
            <a:r>
              <a:rPr lang="en-US" sz="4000" u="sng" dirty="0" smtClean="0">
                <a:latin typeface="Book Antiqua" pitchFamily="18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Book Antiqua" pitchFamily="18" charset="0"/>
            </a:endParaRPr>
          </a:p>
          <a:p>
            <a:r>
              <a:rPr lang="en-US" sz="4000" b="1" dirty="0" smtClean="0">
                <a:latin typeface="Book Antiqua" pitchFamily="18" charset="0"/>
              </a:rPr>
              <a:t>Be verb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b="1" dirty="0"/>
              <a:t> </a:t>
            </a:r>
            <a:r>
              <a:rPr lang="en-US" sz="4000" b="1" dirty="0" smtClean="0">
                <a:latin typeface="Book Antiqua" pitchFamily="18" charset="0"/>
              </a:rPr>
              <a:t>Subject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Book Antiqua" pitchFamily="18" charset="0"/>
              </a:rPr>
              <a:t>were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Book Antiqua" pitchFamily="18" charset="0"/>
              </a:rPr>
              <a:t>Verb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000" b="1" dirty="0" smtClean="0">
                <a:latin typeface="Book Antiqua" pitchFamily="18" charset="0"/>
              </a:rPr>
              <a:t>Verb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Past Form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b="1" dirty="0" smtClean="0">
                <a:latin typeface="Book Antiqua" pitchFamily="18" charset="0"/>
              </a:rPr>
              <a:t>I wish I </a:t>
            </a:r>
            <a:r>
              <a:rPr lang="en-US" sz="4000" b="1" u="sng" dirty="0" smtClean="0">
                <a:latin typeface="Book Antiqua" pitchFamily="18" charset="0"/>
              </a:rPr>
              <a:t>were</a:t>
            </a:r>
            <a:r>
              <a:rPr lang="en-US" sz="4000" b="1" dirty="0" smtClean="0">
                <a:latin typeface="Book Antiqua" pitchFamily="18" charset="0"/>
              </a:rPr>
              <a:t> a king.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b="1" dirty="0" smtClean="0">
                <a:latin typeface="Book Antiqua" pitchFamily="18" charset="0"/>
              </a:rPr>
              <a:t>I wish I understood everything.</a:t>
            </a:r>
            <a:r>
              <a:rPr lang="en-US" sz="3600" b="1" dirty="0" smtClean="0">
                <a:latin typeface="Book Antiqua" pitchFamily="18" charset="0"/>
              </a:rPr>
              <a:t> 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73623" y="692696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Be Verb</a:t>
            </a:r>
            <a:r>
              <a:rPr lang="en-US" sz="4000" dirty="0" smtClean="0">
                <a:latin typeface="Book Antiqua" pitchFamily="18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atin typeface="Book Antiqua" pitchFamily="18" charset="0"/>
                <a:cs typeface="NikoshBAN" pitchFamily="2" charset="0"/>
              </a:rPr>
              <a:t>Active Voice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Book Antiqua" pitchFamily="18" charset="0"/>
            </a:endParaRPr>
          </a:p>
          <a:p>
            <a:r>
              <a:rPr lang="en-US" sz="4000" b="1" dirty="0" err="1" smtClean="0">
                <a:latin typeface="Book Antiqua" pitchFamily="18" charset="0"/>
              </a:rPr>
              <a:t>ing</a:t>
            </a:r>
            <a:r>
              <a:rPr lang="en-US" sz="4000" b="1" dirty="0" smtClean="0">
                <a:latin typeface="Book Antiqua" pitchFamily="18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/>
              <a:t> </a:t>
            </a:r>
            <a:r>
              <a:rPr lang="en-US" sz="4000" b="1" dirty="0" smtClean="0">
                <a:latin typeface="Book Antiqua" pitchFamily="18" charset="0"/>
              </a:rPr>
              <a:t>Passive </a:t>
            </a:r>
            <a:r>
              <a:rPr lang="en-US" sz="4000" b="1" dirty="0">
                <a:latin typeface="Book Antiqua" pitchFamily="18" charset="0"/>
                <a:cs typeface="NikoshBAN" pitchFamily="2" charset="0"/>
              </a:rPr>
              <a:t>Voice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Book Antiqua" pitchFamily="18" charset="0"/>
              </a:rPr>
              <a:t>Verb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Past Participle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800" b="1" dirty="0" err="1" smtClean="0">
                <a:solidFill>
                  <a:srgbClr val="FF0000"/>
                </a:solidFill>
                <a:latin typeface="Book Antiqua" pitchFamily="18" charset="0"/>
              </a:rPr>
              <a:t>Ayan</a:t>
            </a:r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</a:rPr>
              <a:t> is </a:t>
            </a:r>
            <a:r>
              <a:rPr lang="en-US" sz="4800" b="1" u="sng" dirty="0" smtClean="0">
                <a:solidFill>
                  <a:srgbClr val="FF0000"/>
                </a:solidFill>
                <a:latin typeface="Book Antiqua" pitchFamily="18" charset="0"/>
              </a:rPr>
              <a:t>eating</a:t>
            </a:r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</a:rPr>
              <a:t> rice.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</a:rPr>
              <a:t>Rice is </a:t>
            </a:r>
            <a:r>
              <a:rPr lang="en-US" sz="4800" b="1" u="sng" dirty="0" smtClean="0">
                <a:solidFill>
                  <a:srgbClr val="FF0000"/>
                </a:solidFill>
                <a:latin typeface="Book Antiqua" pitchFamily="18" charset="0"/>
              </a:rPr>
              <a:t>eaten</a:t>
            </a:r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</a:rPr>
              <a:t> . </a:t>
            </a:r>
            <a:endParaRPr lang="en-US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73623" y="692696"/>
            <a:ext cx="7560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By</a:t>
            </a:r>
            <a:r>
              <a:rPr lang="en-US" sz="4000" dirty="0" smtClean="0">
                <a:latin typeface="Book Antiqua" pitchFamily="18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>
                <a:latin typeface="Book Antiqua" pitchFamily="18" charset="0"/>
              </a:rPr>
              <a:t>Verb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Book Antiqua" pitchFamily="18" charset="0"/>
                <a:cs typeface="NikoshBAN" pitchFamily="2" charset="0"/>
              </a:rPr>
              <a:t>Past Participle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Book Antiqua" pitchFamily="18" charset="0"/>
              </a:rPr>
              <a:t>By</a:t>
            </a:r>
            <a:r>
              <a:rPr lang="en-US" sz="4000" dirty="0">
                <a:latin typeface="Book Antiqua" pitchFamily="18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Book Antiqua" pitchFamily="18" charset="0"/>
              </a:rPr>
              <a:t>Verb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Book Antiqua" pitchFamily="18" charset="0"/>
                <a:cs typeface="NikoshBAN" pitchFamily="2" charset="0"/>
              </a:rPr>
              <a:t>ing</a:t>
            </a:r>
            <a:r>
              <a:rPr lang="en-US" sz="4000" b="1" dirty="0" smtClean="0">
                <a:latin typeface="Book Antiqua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</a:rPr>
              <a:t>A snake was </a:t>
            </a:r>
            <a:r>
              <a:rPr lang="en-US" sz="4800" b="1" u="sng" dirty="0" smtClean="0">
                <a:solidFill>
                  <a:srgbClr val="FF0000"/>
                </a:solidFill>
                <a:latin typeface="Book Antiqua" pitchFamily="18" charset="0"/>
              </a:rPr>
              <a:t>killed</a:t>
            </a:r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</a:rPr>
              <a:t> by </a:t>
            </a:r>
            <a:r>
              <a:rPr lang="en-US" sz="4800" b="1" dirty="0" err="1" smtClean="0">
                <a:solidFill>
                  <a:srgbClr val="FF0000"/>
                </a:solidFill>
                <a:latin typeface="Book Antiqua" pitchFamily="18" charset="0"/>
              </a:rPr>
              <a:t>Rakib</a:t>
            </a:r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</a:rPr>
              <a:t>By </a:t>
            </a:r>
            <a:r>
              <a:rPr lang="en-US" sz="4800" b="1" u="sng" dirty="0" smtClean="0">
                <a:solidFill>
                  <a:srgbClr val="FF0000"/>
                </a:solidFill>
                <a:latin typeface="Book Antiqua" pitchFamily="18" charset="0"/>
              </a:rPr>
              <a:t>reading</a:t>
            </a:r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</a:rPr>
              <a:t> more, you can learn . </a:t>
            </a:r>
            <a:endParaRPr lang="en-US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73623" y="548680"/>
            <a:ext cx="7560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While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Book Antiqua" pitchFamily="18" charset="0"/>
              </a:rPr>
              <a:t>Verb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Book Antiqua" pitchFamily="18" charset="0"/>
                <a:cs typeface="NikoshBAN" pitchFamily="2" charset="0"/>
              </a:rPr>
              <a:t>ing</a:t>
            </a:r>
            <a:r>
              <a:rPr lang="en-US" sz="3600" b="1" dirty="0" smtClean="0">
                <a:latin typeface="Book Antiqua" pitchFamily="18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Book Antiqua" pitchFamily="18" charset="0"/>
                <a:cs typeface="NikoshBAN" pitchFamily="2" charset="0"/>
              </a:rPr>
              <a:t>Subject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Book Antiqua" pitchFamily="18" charset="0"/>
                <a:cs typeface="NikoshBAN" pitchFamily="2" charset="0"/>
              </a:rPr>
              <a:t>While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latin typeface="Book Antiqua" pitchFamily="18" charset="0"/>
                <a:cs typeface="NikoshBAN" pitchFamily="2" charset="0"/>
              </a:rPr>
              <a:t>Past Continuous Tense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FF0000"/>
                </a:solidFill>
                <a:latin typeface="Book Antiqua" pitchFamily="18" charset="0"/>
              </a:rPr>
              <a:t>While </a:t>
            </a:r>
            <a:r>
              <a:rPr lang="en-US" sz="4400" b="1" u="sng" dirty="0" smtClean="0">
                <a:solidFill>
                  <a:srgbClr val="FF0000"/>
                </a:solidFill>
                <a:latin typeface="Book Antiqua" pitchFamily="18" charset="0"/>
              </a:rPr>
              <a:t>walking</a:t>
            </a:r>
            <a:r>
              <a:rPr lang="en-US" sz="4400" b="1" dirty="0" smtClean="0">
                <a:solidFill>
                  <a:srgbClr val="FF0000"/>
                </a:solidFill>
                <a:latin typeface="Book Antiqua" pitchFamily="18" charset="0"/>
              </a:rPr>
              <a:t> in the garden, a snake bit him.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400" b="1" dirty="0">
                <a:solidFill>
                  <a:srgbClr val="FF0000"/>
                </a:solidFill>
                <a:latin typeface="Book Antiqua" pitchFamily="18" charset="0"/>
              </a:rPr>
              <a:t>While </a:t>
            </a:r>
            <a:r>
              <a:rPr lang="en-US" sz="4400" b="1" dirty="0" smtClean="0">
                <a:solidFill>
                  <a:srgbClr val="FF0000"/>
                </a:solidFill>
                <a:latin typeface="Book Antiqua" pitchFamily="18" charset="0"/>
              </a:rPr>
              <a:t>he </a:t>
            </a:r>
            <a:r>
              <a:rPr lang="en-US" sz="4400" b="1" u="sng" dirty="0" smtClean="0">
                <a:solidFill>
                  <a:srgbClr val="FF0000"/>
                </a:solidFill>
                <a:latin typeface="Book Antiqua" pitchFamily="18" charset="0"/>
              </a:rPr>
              <a:t>was walking</a:t>
            </a:r>
            <a:r>
              <a:rPr lang="en-US" sz="4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Book Antiqua" pitchFamily="18" charset="0"/>
              </a:rPr>
              <a:t>in the garden, </a:t>
            </a:r>
            <a:r>
              <a:rPr lang="en-US" sz="4400" b="1" dirty="0" smtClean="0">
                <a:solidFill>
                  <a:srgbClr val="FF0000"/>
                </a:solidFill>
                <a:latin typeface="Book Antiqua" pitchFamily="18" charset="0"/>
              </a:rPr>
              <a:t>a snake </a:t>
            </a:r>
            <a:r>
              <a:rPr lang="en-US" sz="4400" b="1" dirty="0">
                <a:solidFill>
                  <a:srgbClr val="FF0000"/>
                </a:solidFill>
                <a:latin typeface="Book Antiqua" pitchFamily="18" charset="0"/>
              </a:rPr>
              <a:t>bit him. </a:t>
            </a:r>
            <a:endParaRPr lang="en-US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26" y="1844824"/>
            <a:ext cx="4824000" cy="271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15617" y="52956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4000" b="1" dirty="0" smtClean="0">
                <a:latin typeface="Book Antiqua" pitchFamily="18" charset="0"/>
              </a:rPr>
              <a:t>I wish I (be)----- a poet.</a:t>
            </a:r>
          </a:p>
          <a:p>
            <a:pPr marL="742950" indent="-742950">
              <a:buAutoNum type="alphaLcParenR"/>
            </a:pPr>
            <a:r>
              <a:rPr lang="en-US" sz="4000" b="1" dirty="0" smtClean="0">
                <a:latin typeface="Book Antiqua" pitchFamily="18" charset="0"/>
              </a:rPr>
              <a:t>English is (teach)---- here.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7" y="4653136"/>
            <a:ext cx="7128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c) You can shine by (work)---.</a:t>
            </a:r>
          </a:p>
          <a:p>
            <a:r>
              <a:rPr lang="en-US" sz="4000" b="1" dirty="0" smtClean="0">
                <a:latin typeface="Book Antiqua" pitchFamily="18" charset="0"/>
              </a:rPr>
              <a:t>d) I came while he (walk)----.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188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স্বাস্থ্য সুরক্ষা ৬ষ্ঠ শ্রেণি</dc:title>
  <dc:creator>IT SPACE</dc:creator>
  <cp:lastModifiedBy>ismail - [2010]</cp:lastModifiedBy>
  <cp:revision>587</cp:revision>
  <dcterms:created xsi:type="dcterms:W3CDTF">2023-01-28T04:23:34Z</dcterms:created>
  <dcterms:modified xsi:type="dcterms:W3CDTF">2023-03-23T17:04:39Z</dcterms:modified>
</cp:coreProperties>
</file>