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 dir="d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prstTxWarp prst="textWave4">
              <a:avLst/>
            </a:prstTxWarp>
            <a:no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my-¯^</a:t>
            </a:r>
            <a:r>
              <a:rPr lang="en-US" sz="8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8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3733800" y="1600200"/>
            <a:ext cx="4953000" cy="4434840"/>
          </a:xfrm>
        </p:spPr>
        <p:txBody>
          <a:bodyPr>
            <a:normAutofit/>
          </a:bodyPr>
          <a:lstStyle/>
          <a:p>
            <a:pPr algn="ctr">
              <a:buClr>
                <a:srgbClr val="FF0000"/>
              </a:buClr>
              <a:buNone/>
            </a:pP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Clr>
                <a:srgbClr val="FF0000"/>
              </a:buClr>
              <a:buNone/>
            </a:pP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kvn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&amp;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Gikv`yj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nK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54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cÖfvlK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*(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MwYZ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)</a:t>
            </a:r>
            <a:br>
              <a:rPr lang="en-US" sz="44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ag©Ni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wWMÖx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4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gvaecyi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nweMÄ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pPr algn="ctr">
              <a:buClr>
                <a:srgbClr val="FF0000"/>
              </a:buClr>
              <a:buNone/>
            </a:pP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dvb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:-01716-872895</a:t>
            </a:r>
          </a:p>
          <a:p>
            <a:pPr algn="ctr">
              <a:buClr>
                <a:srgbClr val="FF0000"/>
              </a:buClr>
              <a:buNone/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6" descr="ME PI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1836452"/>
            <a:ext cx="3048000" cy="4107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381000"/>
            <a:ext cx="838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1447800" y="57150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4648200" y="33528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1447800" y="13716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04800" y="381000"/>
            <a:ext cx="8458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1371600" y="61722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4648200" y="41910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4724400" y="14478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381000"/>
            <a:ext cx="8458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4800600" y="50292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4800600" y="22098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457200"/>
            <a:ext cx="8382000" cy="604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1524000" y="57912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4724400" y="24384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457200" y="457200"/>
            <a:ext cx="8305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4724400" y="56388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4724400" y="42672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1524000" y="21336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762000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4724400" y="51816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45720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381000" y="1143000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miley Face 3"/>
          <p:cNvSpPr/>
          <p:nvPr/>
        </p:nvSpPr>
        <p:spPr>
          <a:xfrm>
            <a:off x="1371600" y="57912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4724400" y="36576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4724400" y="17526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457200"/>
            <a:ext cx="838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4724400" y="61722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4724400" y="38862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1447800" y="18288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e38989e60c4bed88e784a3acd002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38200"/>
            <a:ext cx="7620000" cy="525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62000" y="2590800"/>
            <a:ext cx="7620000" cy="26213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bn-IN" sz="199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ধন্যবাদ</a:t>
            </a:r>
            <a:r>
              <a:rPr lang="bn-IN" sz="80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80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381000"/>
            <a:ext cx="838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4876800" y="57150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4800600" y="45720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1676400" y="28194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5029200" y="7620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914400"/>
            <a:ext cx="8382000" cy="529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1447800" y="47244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1447800" y="21336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457200"/>
            <a:ext cx="838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4876800" y="58674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4876800" y="49530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4800600" y="35052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4800600" y="19812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1524000" y="13716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381000"/>
            <a:ext cx="838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1524000" y="46482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1524000" y="33528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1524000" y="16002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457200" y="838200"/>
            <a:ext cx="825843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4876800" y="51816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1600200" y="25146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381000" y="457200"/>
            <a:ext cx="838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4800600" y="48006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1524000" y="61722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4800600" y="33528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4800600" y="13716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04800" y="381000"/>
            <a:ext cx="8458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4800600" y="43434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1524000" y="29718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1524000" y="13716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457200" y="533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1524000" y="37338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1524000" y="19050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83</TotalTime>
  <Words>8</Words>
  <Application>Microsoft Office PowerPoint</Application>
  <PresentationFormat>On-screen Show (4:3)</PresentationFormat>
  <Paragraphs>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Aspect</vt:lpstr>
      <vt:lpstr>my-¯^vMZg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Munna</dc:creator>
  <cp:lastModifiedBy>ac</cp:lastModifiedBy>
  <cp:revision>33</cp:revision>
  <dcterms:created xsi:type="dcterms:W3CDTF">2006-08-16T00:00:00Z</dcterms:created>
  <dcterms:modified xsi:type="dcterms:W3CDTF">2023-03-23T03:32:00Z</dcterms:modified>
</cp:coreProperties>
</file>