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9" r:id="rId12"/>
    <p:sldId id="280" r:id="rId13"/>
    <p:sldId id="281" r:id="rId14"/>
    <p:sldId id="282" r:id="rId15"/>
    <p:sldId id="283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my-¯^</a:t>
            </a:r>
            <a:r>
              <a:rPr lang="en-US" sz="8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8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724400" cy="4434840"/>
          </a:xfrm>
        </p:spPr>
        <p:txBody>
          <a:bodyPr>
            <a:normAutofit/>
          </a:bodyPr>
          <a:lstStyle/>
          <a:p>
            <a:pPr algn="ctr">
              <a:buClr>
                <a:srgbClr val="FF0000"/>
              </a:buClr>
              <a:buNone/>
            </a:pP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Clr>
                <a:srgbClr val="FF0000"/>
              </a:buClr>
              <a:buNone/>
            </a:pP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kvn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&amp;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Gikv`yj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nK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*(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MwYZ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)</a:t>
            </a:r>
            <a:br>
              <a:rPr lang="en-US" sz="40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ag©Ni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wWMÖx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0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gvaecyi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nweMÄ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algn="ctr">
              <a:buClr>
                <a:srgbClr val="FF0000"/>
              </a:buClr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dvb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:-01716-872895</a:t>
            </a:r>
          </a:p>
          <a:p>
            <a:pPr algn="ctr">
              <a:buClr>
                <a:srgbClr val="FF0000"/>
              </a:buCl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93192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 descr="ME PIC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3657600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604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447800" y="5029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724400" y="16764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724400" y="5791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724400" y="4191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800600" y="3048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724400" y="5715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600200" y="4572000"/>
            <a:ext cx="457200" cy="27432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724400" y="39624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381000" y="42672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miley Face 3"/>
          <p:cNvSpPr/>
          <p:nvPr/>
        </p:nvSpPr>
        <p:spPr>
          <a:xfrm>
            <a:off x="4648200" y="5410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648200" y="3810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524000" y="58674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447800" y="32004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914400" y="59436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miley Face 3"/>
          <p:cNvSpPr/>
          <p:nvPr/>
        </p:nvSpPr>
        <p:spPr>
          <a:xfrm>
            <a:off x="1524000" y="54864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724400" y="4572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046988334a05e19eb1fa0bb2e08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69342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3400" y="3124200"/>
            <a:ext cx="8077200" cy="315471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IN" sz="199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ধন্যবাদ</a:t>
            </a:r>
            <a:r>
              <a:rPr lang="bn-IN" sz="80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80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457200" y="381000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381000" y="16764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miley Face 3"/>
          <p:cNvSpPr/>
          <p:nvPr/>
        </p:nvSpPr>
        <p:spPr>
          <a:xfrm>
            <a:off x="4800600" y="6172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876800" y="35814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1600200" y="2743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1600200" y="14478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1534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8229600" y="4267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miley Face 4"/>
          <p:cNvSpPr/>
          <p:nvPr/>
        </p:nvSpPr>
        <p:spPr>
          <a:xfrm>
            <a:off x="4648200" y="47244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1447800" y="25908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1219200" y="5029200"/>
            <a:ext cx="746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miley Face 3"/>
          <p:cNvSpPr/>
          <p:nvPr/>
        </p:nvSpPr>
        <p:spPr>
          <a:xfrm>
            <a:off x="4724400" y="62484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800600" y="28956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1295400"/>
            <a:ext cx="830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600200" y="4267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457200" y="457200"/>
            <a:ext cx="830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724400" y="6096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524000" y="4267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2971800"/>
            <a:ext cx="838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3058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miley Face 3"/>
          <p:cNvSpPr/>
          <p:nvPr/>
        </p:nvSpPr>
        <p:spPr>
          <a:xfrm>
            <a:off x="1600200" y="5791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1600200" y="4572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1600200" y="39624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524000" y="6096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800600" y="4191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524000" y="5334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724400" y="40386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1600200" y="28194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168</TotalTime>
  <Words>10</Words>
  <Application>Microsoft Office PowerPoint</Application>
  <PresentationFormat>On-screen Show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my-¯^vMZg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Munna</dc:creator>
  <cp:lastModifiedBy>ac</cp:lastModifiedBy>
  <cp:revision>48</cp:revision>
  <dcterms:created xsi:type="dcterms:W3CDTF">2006-08-16T00:00:00Z</dcterms:created>
  <dcterms:modified xsi:type="dcterms:W3CDTF">2023-03-23T03:35:42Z</dcterms:modified>
</cp:coreProperties>
</file>