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23/3/23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my-¯^</a:t>
            </a:r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434840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Clr>
                <a:srgbClr val="FF0000"/>
              </a:buClr>
              <a:buNone/>
            </a:pP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kvn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nK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*(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)</a:t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ag©Ni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gvaecyi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ctr">
              <a:buClr>
                <a:srgbClr val="FF0000"/>
              </a:buCl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:-01716-872895</a:t>
            </a:r>
          </a:p>
          <a:p>
            <a:pPr algn="ctr"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6" descr="ME PIC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6576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/>
          <p:cNvSpPr/>
          <p:nvPr/>
        </p:nvSpPr>
        <p:spPr>
          <a:xfrm>
            <a:off x="4800600" y="5181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3124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524000" y="1524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>
            <a:off x="4800600" y="6019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447800" y="4191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447800" y="3124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724400" y="1752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5715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2895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457200" y="2743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>
            <a:off x="5562600" y="6172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5791200" y="2895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5791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2362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371600" y="6019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447800" y="1981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1" y="5334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5257800" y="4724400"/>
            <a:ext cx="457200" cy="4572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752600" y="3276600"/>
            <a:ext cx="457200" cy="4572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3716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648200" y="3429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371600" y="4953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2971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177261_270979991259124_24570186702912886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1524000"/>
            <a:ext cx="6934200" cy="315471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bn-I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4114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600200" y="3048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600200" y="762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524000" y="4495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2209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800600" y="1066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800600" y="5715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4191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724400" y="1828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6482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371600" y="4191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447800" y="1143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6482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371600" y="12954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724400" y="4800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724400" y="3124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447800" y="12192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1600200" y="6096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4800600" y="4572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600200" y="3429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1524000" y="15240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381000" y="7620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iley Face 2"/>
          <p:cNvSpPr/>
          <p:nvPr/>
        </p:nvSpPr>
        <p:spPr>
          <a:xfrm>
            <a:off x="4648200" y="44196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524000" y="2209800"/>
            <a:ext cx="457200" cy="3048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9</Words>
  <Application>Microsoft Office PowerPoint</Application>
  <PresentationFormat>On-screen Show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my-¯^vMZg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Munna</dc:creator>
  <cp:lastModifiedBy>ac</cp:lastModifiedBy>
  <cp:revision>31</cp:revision>
  <dcterms:created xsi:type="dcterms:W3CDTF">2006-08-16T00:00:00Z</dcterms:created>
  <dcterms:modified xsi:type="dcterms:W3CDTF">2023-03-23T03:36:53Z</dcterms:modified>
</cp:coreProperties>
</file>