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5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93" r:id="rId13"/>
    <p:sldId id="278" r:id="rId14"/>
    <p:sldId id="279" r:id="rId15"/>
    <p:sldId id="280" r:id="rId16"/>
    <p:sldId id="281" r:id="rId17"/>
    <p:sldId id="282" r:id="rId18"/>
    <p:sldId id="283" r:id="rId19"/>
    <p:sldId id="294" r:id="rId20"/>
    <p:sldId id="29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58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E4BD-A935-4BB7-BA58-04B56FAB4BE9}" type="datetimeFigureOut">
              <a:rPr lang="en-US" smtClean="0"/>
              <a:pPr/>
              <a:t>23/3/23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2A3E771-47C4-4FCB-BCDF-8386706E74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E4BD-A935-4BB7-BA58-04B56FAB4BE9}" type="datetimeFigureOut">
              <a:rPr lang="en-US" smtClean="0"/>
              <a:pPr/>
              <a:t>23/3/23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771-47C4-4FCB-BCDF-8386706E7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E4BD-A935-4BB7-BA58-04B56FAB4BE9}" type="datetimeFigureOut">
              <a:rPr lang="en-US" smtClean="0"/>
              <a:pPr/>
              <a:t>23/3/23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771-47C4-4FCB-BCDF-8386706E7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E4BD-A935-4BB7-BA58-04B56FAB4BE9}" type="datetimeFigureOut">
              <a:rPr lang="en-US" smtClean="0"/>
              <a:pPr/>
              <a:t>23/3/23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771-47C4-4FCB-BCDF-8386706E74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E4BD-A935-4BB7-BA58-04B56FAB4BE9}" type="datetimeFigureOut">
              <a:rPr lang="en-US" smtClean="0"/>
              <a:pPr/>
              <a:t>23/3/23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A3E771-47C4-4FCB-BCDF-8386706E7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E4BD-A935-4BB7-BA58-04B56FAB4BE9}" type="datetimeFigureOut">
              <a:rPr lang="en-US" smtClean="0"/>
              <a:pPr/>
              <a:t>23/3/23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771-47C4-4FCB-BCDF-8386706E74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E4BD-A935-4BB7-BA58-04B56FAB4BE9}" type="datetimeFigureOut">
              <a:rPr lang="en-US" smtClean="0"/>
              <a:pPr/>
              <a:t>23/3/23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771-47C4-4FCB-BCDF-8386706E74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E4BD-A935-4BB7-BA58-04B56FAB4BE9}" type="datetimeFigureOut">
              <a:rPr lang="en-US" smtClean="0"/>
              <a:pPr/>
              <a:t>23/3/23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771-47C4-4FCB-BCDF-8386706E7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E4BD-A935-4BB7-BA58-04B56FAB4BE9}" type="datetimeFigureOut">
              <a:rPr lang="en-US" smtClean="0"/>
              <a:pPr/>
              <a:t>23/3/23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771-47C4-4FCB-BCDF-8386706E7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E4BD-A935-4BB7-BA58-04B56FAB4BE9}" type="datetimeFigureOut">
              <a:rPr lang="en-US" smtClean="0"/>
              <a:pPr/>
              <a:t>23/3/23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771-47C4-4FCB-BCDF-8386706E74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E4BD-A935-4BB7-BA58-04B56FAB4BE9}" type="datetimeFigureOut">
              <a:rPr lang="en-US" smtClean="0"/>
              <a:pPr/>
              <a:t>23/3/23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A3E771-47C4-4FCB-BCDF-8386706E74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60E4BD-A935-4BB7-BA58-04B56FAB4BE9}" type="datetimeFigureOut">
              <a:rPr lang="en-US" smtClean="0"/>
              <a:pPr/>
              <a:t>23/3/23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2A3E771-47C4-4FCB-BCDF-8386706E7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7" Type="http://schemas.openxmlformats.org/officeDocument/2006/relationships/image" Target="../media/image80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1477962"/>
          </a:xfr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8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8800" b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905000"/>
            <a:ext cx="3749040" cy="4572000"/>
          </a:xfrm>
        </p:spPr>
        <p:txBody>
          <a:bodyPr>
            <a:noAutofit/>
          </a:bodyPr>
          <a:lstStyle/>
          <a:p>
            <a:endParaRPr lang="en-US" sz="44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kvn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&amp;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Gikv`yj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nK</a:t>
            </a:r>
            <a:endParaRPr lang="en-US" sz="44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cÖfvlK-MwYZ</a:t>
            </a:r>
            <a:endParaRPr lang="en-US" sz="44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ag©Ni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wWMÖx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K‡jR</a:t>
            </a:r>
            <a:endParaRPr lang="en-US" sz="44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gvaecyi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nweMÁ</a:t>
            </a:r>
            <a:endParaRPr lang="en-US" sz="4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Picture 6" descr="ME 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28800"/>
            <a:ext cx="4114800" cy="4648200"/>
          </a:xfrm>
          <a:prstGeom prst="ellipse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295" endPos="92000" dist="101600" dir="5400000" sy="-100000" algn="bl" rotWithShape="0"/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43000" y="552450"/>
            <a:ext cx="54673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524000"/>
            <a:ext cx="70675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62175" y="2667000"/>
            <a:ext cx="3629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9725" y="3733800"/>
            <a:ext cx="53244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81300" y="4724400"/>
            <a:ext cx="23241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25876" y="496669"/>
            <a:ext cx="1069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(19) 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1004021" y="2630269"/>
            <a:ext cx="12057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Dc‡ii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09800" y="5486400"/>
            <a:ext cx="339538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1676400" y="5525869"/>
            <a:ext cx="60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ym typeface="Symbol"/>
              </a:rPr>
              <a:t>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200400"/>
            <a:ext cx="538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4572000"/>
            <a:ext cx="38100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00125" y="304800"/>
            <a:ext cx="78390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7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5067300"/>
            <a:ext cx="3086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80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1905000"/>
            <a:ext cx="7324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81" name="Picture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52675" y="3886200"/>
            <a:ext cx="290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82" name="Picture 1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362200" y="5181600"/>
            <a:ext cx="23050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83" name="Picture 1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38750" y="5895975"/>
            <a:ext cx="22288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le 16"/>
          <p:cNvSpPr/>
          <p:nvPr/>
        </p:nvSpPr>
        <p:spPr>
          <a:xfrm>
            <a:off x="76200" y="268069"/>
            <a:ext cx="1069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(20) 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438400" y="5867400"/>
            <a:ext cx="2819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81075" y="1219200"/>
            <a:ext cx="75533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3925" y="533400"/>
            <a:ext cx="20478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84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590800"/>
            <a:ext cx="63150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85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3276600"/>
            <a:ext cx="7029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86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4343400"/>
            <a:ext cx="4171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87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76300" y="5029200"/>
            <a:ext cx="65151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88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14400" y="5638800"/>
            <a:ext cx="34861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76200" y="420469"/>
            <a:ext cx="1069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(21)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501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19250" y="533400"/>
            <a:ext cx="51625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752600"/>
            <a:ext cx="65151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2743200"/>
            <a:ext cx="4876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3733800"/>
            <a:ext cx="4076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0" y="5029200"/>
            <a:ext cx="37052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685800" y="762000"/>
            <a:ext cx="1069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(22)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524000" y="457200"/>
            <a:ext cx="53244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676400"/>
            <a:ext cx="54006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33900" y="2286000"/>
            <a:ext cx="30099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3352800"/>
            <a:ext cx="29146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90850" y="4495800"/>
            <a:ext cx="37147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3875" y="1676400"/>
            <a:ext cx="92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606876" y="762000"/>
            <a:ext cx="1069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(23)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00200" y="209550"/>
            <a:ext cx="53149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609725"/>
            <a:ext cx="59436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2209800"/>
            <a:ext cx="37528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0" y="3352800"/>
            <a:ext cx="36861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52950" y="4419600"/>
            <a:ext cx="19240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71800" y="5562600"/>
            <a:ext cx="3657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1000" y="1600200"/>
            <a:ext cx="92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685800" y="496669"/>
            <a:ext cx="1069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(24)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95400" y="609600"/>
            <a:ext cx="6248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590800"/>
            <a:ext cx="48482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3429000"/>
            <a:ext cx="66675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4343400"/>
            <a:ext cx="58674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66850" y="5105400"/>
            <a:ext cx="61531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47800" y="5867400"/>
            <a:ext cx="45243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381000" y="533400"/>
            <a:ext cx="1069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(25) </a:t>
            </a:r>
            <a:endParaRPr lang="en-US" sz="36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85925" y="1752600"/>
            <a:ext cx="4562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371600" y="609600"/>
            <a:ext cx="63150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28775" y="2466975"/>
            <a:ext cx="5000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2125" y="3352800"/>
            <a:ext cx="6848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4191000"/>
            <a:ext cx="6877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1175" y="5105400"/>
            <a:ext cx="46958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57200" y="496669"/>
            <a:ext cx="1069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(26) </a:t>
            </a:r>
            <a:endParaRPr lang="en-US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66800" y="1600200"/>
            <a:ext cx="47053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76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95400" y="457200"/>
            <a:ext cx="62960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514600"/>
            <a:ext cx="2895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3657600"/>
            <a:ext cx="31432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3962400"/>
            <a:ext cx="37909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47800" y="5562600"/>
            <a:ext cx="42195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378276" y="725269"/>
            <a:ext cx="1069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(27) </a:t>
            </a:r>
            <a:endParaRPr lang="en-US" sz="3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66800" y="1781175"/>
            <a:ext cx="4705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14400" y="2286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209800"/>
            <a:ext cx="31242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3505200"/>
            <a:ext cx="37433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3457575"/>
            <a:ext cx="410527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62175" y="5562600"/>
            <a:ext cx="43910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-39707" y="420469"/>
            <a:ext cx="9541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(28)</a:t>
            </a:r>
            <a:endParaRPr lang="en-US" sz="3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4400" y="1524000"/>
            <a:ext cx="464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14400" y="581025"/>
            <a:ext cx="81534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0" y="5334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(11)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435417"/>
            <a:ext cx="8534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cÖgvY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: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Rvwb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sinAcosB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cosAsinB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 sin (A + B) .........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sinAcosB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cosAsinB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 sin (A – B) ......... (ii)</a:t>
            </a:r>
          </a:p>
          <a:p>
            <a:endParaRPr lang="en-US" sz="2400" dirty="0" smtClean="0"/>
          </a:p>
          <a:p>
            <a:r>
              <a:rPr lang="en-US" sz="3600" dirty="0" smtClean="0"/>
              <a:t>(</a:t>
            </a:r>
            <a:r>
              <a:rPr lang="en-US" sz="3600" dirty="0" err="1" smtClean="0"/>
              <a:t>i</a:t>
            </a:r>
            <a:r>
              <a:rPr lang="en-US" sz="3600" dirty="0" smtClean="0"/>
              <a:t>)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I </a:t>
            </a:r>
            <a:r>
              <a:rPr lang="en-US" sz="3600" dirty="0" smtClean="0"/>
              <a:t>(ii)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hvM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2sinAcosB = sin(A + B) + sin(A – B)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6202525_304297734387141_5329977194957211026_n.jpg"/>
          <p:cNvPicPr>
            <a:picLocks noChangeAspect="1"/>
          </p:cNvPicPr>
          <p:nvPr/>
        </p:nvPicPr>
        <p:blipFill>
          <a:blip r:embed="rId2">
            <a:lum contrast="40000"/>
          </a:blip>
          <a:stretch>
            <a:fillRect/>
          </a:stretch>
        </p:blipFill>
        <p:spPr>
          <a:xfrm>
            <a:off x="1066800" y="762000"/>
            <a:ext cx="6858000" cy="541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533400" y="2971800"/>
            <a:ext cx="7924800" cy="231651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bn-IN" sz="199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ধন্যবাদ</a:t>
            </a:r>
            <a:r>
              <a:rPr lang="bn-IN" sz="8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endParaRPr lang="en-US" sz="8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14401" y="457200"/>
            <a:ext cx="7924799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0" y="457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(12)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435417"/>
            <a:ext cx="8534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cÖgvY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: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Rvwb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sinAcosB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cosAsinB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 sin (A + B) .........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sinAcosB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cosAsinB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 sin (A – B) ......... (ii)</a:t>
            </a:r>
          </a:p>
          <a:p>
            <a:endParaRPr lang="en-US" sz="2400" dirty="0" smtClean="0"/>
          </a:p>
          <a:p>
            <a:r>
              <a:rPr lang="en-US" sz="3600" dirty="0" smtClean="0"/>
              <a:t>(</a:t>
            </a:r>
            <a:r>
              <a:rPr lang="en-US" sz="3600" dirty="0" err="1" smtClean="0"/>
              <a:t>i</a:t>
            </a:r>
            <a:r>
              <a:rPr lang="en-US" sz="3600" smtClean="0"/>
              <a:t>) </a:t>
            </a:r>
            <a:r>
              <a:rPr lang="en-US" sz="3600" smtClean="0">
                <a:latin typeface="SutonnyMJ" pitchFamily="2" charset="0"/>
                <a:cs typeface="SutonnyMJ" pitchFamily="2" charset="0"/>
              </a:rPr>
              <a:t>bs †_‡K </a:t>
            </a:r>
            <a:r>
              <a:rPr lang="en-US" sz="3600" dirty="0" smtClean="0"/>
              <a:t>(ii)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we‡qvM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2cosAsinB = sin(A + B) - sin(A – B)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38200" y="495300"/>
            <a:ext cx="81629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0" y="457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(13)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435417"/>
            <a:ext cx="8534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cÖgvY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: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Rvwb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cosAcosB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sinAsinB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(A + B) ........ (iii)</a:t>
            </a:r>
          </a:p>
          <a:p>
            <a:pPr>
              <a:lnSpc>
                <a:spcPct val="150000"/>
              </a:lnSpc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cosAcosB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sinAsinB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(A – B)......... (iv)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smtClean="0"/>
              <a:t>(iii)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I </a:t>
            </a:r>
            <a:r>
              <a:rPr lang="en-US" sz="3600" dirty="0" smtClean="0"/>
              <a:t>(iv)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hvM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2cosAcosB =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(A + B) +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(A – B)</a:t>
            </a:r>
          </a:p>
          <a:p>
            <a:endParaRPr lang="en-US" sz="24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28600"/>
            <a:ext cx="8458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(14)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cÖgvY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†h, 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2sinAsinB =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(A – B) –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(A + B)</a:t>
            </a:r>
          </a:p>
          <a:p>
            <a:pPr>
              <a:lnSpc>
                <a:spcPct val="150000"/>
              </a:lnSpc>
            </a:pP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cÖgvY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: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Rvwb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cosAcosB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sinAsinB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(A + B) ....... (iii)</a:t>
            </a:r>
          </a:p>
          <a:p>
            <a:pPr>
              <a:lnSpc>
                <a:spcPct val="150000"/>
              </a:lnSpc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cosAcosB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sinAsinB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(A – B)........ (iv)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smtClean="0"/>
              <a:t>(iv)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3600" dirty="0" smtClean="0"/>
              <a:t>(iii)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we‡qvM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2sinAsinB =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(A – B) –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(A + B)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90600" y="533400"/>
            <a:ext cx="80867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73476" y="762000"/>
            <a:ext cx="1069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(15)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0"/>
            <a:ext cx="8458200" cy="853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cÖgvY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: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awi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+ B = C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– B = D </a:t>
            </a: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438400"/>
            <a:ext cx="57054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28600" y="3505200"/>
            <a:ext cx="8686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GLb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sin(A + B) + sin(A – B) = 2sinAcosB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m~‡Î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+ 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– B, A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gvb¸wj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ewm‡q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22290" y="5181600"/>
            <a:ext cx="604051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14400" y="285750"/>
            <a:ext cx="80010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-2724" y="496669"/>
            <a:ext cx="1069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(16) 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762000" y="1524000"/>
            <a:ext cx="6670801" cy="853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cÖgvY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: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awi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+ B = C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– B = D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" y="2381250"/>
            <a:ext cx="57054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52400" y="3559076"/>
            <a:ext cx="8915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GLb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sin (A + B) – sin (A – B) = 2cosAsinB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m~‡Î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+ 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– B, A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gvb¸wj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ewm‡q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5410200"/>
            <a:ext cx="553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38200" y="304800"/>
            <a:ext cx="8229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-2724" y="572869"/>
            <a:ext cx="1069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(17) 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762000" y="1524000"/>
            <a:ext cx="6670801" cy="853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cÖgvY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: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awi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+ B = C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– B = D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" y="2381250"/>
            <a:ext cx="57054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0" y="3559076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GLb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(A + B) +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(A – B) = 2cosAcosB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m~‡Î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+ 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– B, A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gvb¸wj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ewm‡q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5334000"/>
            <a:ext cx="615042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38200" y="152400"/>
            <a:ext cx="8143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-2724" y="152400"/>
            <a:ext cx="1069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(18) 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762000" y="914400"/>
            <a:ext cx="6670801" cy="853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cÖgvY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: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awi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+ B = C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– B = D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" y="1752600"/>
            <a:ext cx="57054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52400" y="2590800"/>
            <a:ext cx="8991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GLb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(A –B) –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(A + B) = 2sinAsinB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m~‡Î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+ 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– B, A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gvb¸wj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ewm‡q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419600"/>
            <a:ext cx="63436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5410200"/>
            <a:ext cx="6019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5943600"/>
            <a:ext cx="64008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462</TotalTime>
  <Words>448</Words>
  <Application>Microsoft Office PowerPoint</Application>
  <PresentationFormat>On-screen Show (4:3)</PresentationFormat>
  <Paragraphs>66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¯^vMZg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ac</cp:lastModifiedBy>
  <cp:revision>112</cp:revision>
  <dcterms:created xsi:type="dcterms:W3CDTF">2019-06-04T06:44:35Z</dcterms:created>
  <dcterms:modified xsi:type="dcterms:W3CDTF">2023-03-23T07:15:52Z</dcterms:modified>
</cp:coreProperties>
</file>