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0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3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58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60E4BD-A935-4BB7-BA58-04B56FAB4BE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3E771-47C4-4FCB-BCDF-8386706E7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60E4BD-A935-4BB7-BA58-04B56FAB4BE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3E771-47C4-4FCB-BCDF-8386706E7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60E4BD-A935-4BB7-BA58-04B56FAB4BE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3E771-47C4-4FCB-BCDF-8386706E7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60E4BD-A935-4BB7-BA58-04B56FAB4BE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3E771-47C4-4FCB-BCDF-8386706E7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60E4BD-A935-4BB7-BA58-04B56FAB4BE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3E771-47C4-4FCB-BCDF-8386706E7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60E4BD-A935-4BB7-BA58-04B56FAB4BE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3E771-47C4-4FCB-BCDF-8386706E7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60E4BD-A935-4BB7-BA58-04B56FAB4BE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3E771-47C4-4FCB-BCDF-8386706E7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60E4BD-A935-4BB7-BA58-04B56FAB4BE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3E771-47C4-4FCB-BCDF-8386706E7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60E4BD-A935-4BB7-BA58-04B56FAB4BE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3E771-47C4-4FCB-BCDF-8386706E7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60E4BD-A935-4BB7-BA58-04B56FAB4BE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3E771-47C4-4FCB-BCDF-8386706E7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60E4BD-A935-4BB7-BA58-04B56FAB4BE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3E771-47C4-4FCB-BCDF-8386706E74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360E4BD-A935-4BB7-BA58-04B56FAB4BE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2A3E771-47C4-4FCB-BCDF-8386706E7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my-¯^</a:t>
            </a:r>
            <a:r>
              <a:rPr lang="en-US" sz="8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8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86200" y="1676400"/>
            <a:ext cx="4953000" cy="4434840"/>
          </a:xfrm>
        </p:spPr>
        <p:txBody>
          <a:bodyPr>
            <a:normAutofit/>
          </a:bodyPr>
          <a:lstStyle/>
          <a:p>
            <a:pPr algn="ctr">
              <a:buClr>
                <a:srgbClr val="FF0000"/>
              </a:buClr>
              <a:buNone/>
            </a:pP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Clr>
                <a:srgbClr val="FF0000"/>
              </a:buClr>
              <a:buNone/>
            </a:pP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kvn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&amp;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Gikv`yj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nK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54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cÖfvlK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*(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MwYZ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)</a:t>
            </a:r>
            <a:br>
              <a:rPr lang="en-US" sz="44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ag©Ni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wWMÖx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4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gvaecyi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nweMÄ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|</a:t>
            </a:r>
          </a:p>
          <a:p>
            <a:pPr algn="ctr">
              <a:buClr>
                <a:srgbClr val="FF0000"/>
              </a:buClr>
              <a:buNone/>
            </a:pP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dvb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:-01716-872895</a:t>
            </a:r>
          </a:p>
          <a:p>
            <a:pPr algn="ctr">
              <a:buClr>
                <a:srgbClr val="FF0000"/>
              </a:buClr>
              <a:buNone/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Content Placeholder 6" descr="ME PIC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28799"/>
            <a:ext cx="3429000" cy="42127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58483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371600"/>
            <a:ext cx="42957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2209800"/>
            <a:ext cx="31146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0700" y="2962275"/>
            <a:ext cx="50673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66900" y="4114800"/>
            <a:ext cx="30861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4933950"/>
            <a:ext cx="27051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52625" y="5943600"/>
            <a:ext cx="31527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44862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066800"/>
            <a:ext cx="5429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752600"/>
            <a:ext cx="25717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4925" y="2743200"/>
            <a:ext cx="32670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67025" y="3314700"/>
            <a:ext cx="48291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67025" y="4533900"/>
            <a:ext cx="27717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4419600"/>
            <a:ext cx="29337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38200"/>
            <a:ext cx="20859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81000"/>
            <a:ext cx="20478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800350"/>
            <a:ext cx="30384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5248275"/>
            <a:ext cx="45434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325" y="1752600"/>
            <a:ext cx="7458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124200"/>
            <a:ext cx="61531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343400"/>
            <a:ext cx="62198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5486400"/>
            <a:ext cx="3619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4900" y="381000"/>
            <a:ext cx="28575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"/>
            <a:ext cx="60674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3525" y="1143000"/>
            <a:ext cx="61626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3513" y="2438400"/>
            <a:ext cx="62769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3505200"/>
            <a:ext cx="2133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7825" y="4724400"/>
            <a:ext cx="2085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24025" y="5410200"/>
            <a:ext cx="1400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00200" y="6096000"/>
            <a:ext cx="17430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67200" y="3733800"/>
            <a:ext cx="47339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2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3648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00025"/>
            <a:ext cx="40481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600200"/>
            <a:ext cx="39624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2286000"/>
            <a:ext cx="1905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2450" y="3257550"/>
            <a:ext cx="59245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76350" y="4143375"/>
            <a:ext cx="45148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5325" y="5000625"/>
            <a:ext cx="63912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6275" y="5810250"/>
            <a:ext cx="58769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716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90550" y="933450"/>
            <a:ext cx="81724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0"/>
            <a:ext cx="617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5562600"/>
            <a:ext cx="207818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2913" y="981075"/>
            <a:ext cx="82581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495675"/>
            <a:ext cx="8048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7966" y="5410200"/>
            <a:ext cx="193983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7675" y="1085850"/>
            <a:ext cx="82486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400425"/>
            <a:ext cx="5562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1914" y="5410200"/>
            <a:ext cx="183968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600"/>
            <a:ext cx="60769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3400" y="381000"/>
            <a:ext cx="8077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65722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581400"/>
            <a:ext cx="53721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57200"/>
            <a:ext cx="47625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5443538"/>
            <a:ext cx="2172482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82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7543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72199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267200"/>
            <a:ext cx="5229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5791200"/>
            <a:ext cx="197152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838200"/>
            <a:ext cx="702945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1771650" y="676275"/>
            <a:ext cx="5314950" cy="367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2306" y="4876800"/>
            <a:ext cx="227409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363" y="762000"/>
            <a:ext cx="71532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57200"/>
            <a:ext cx="42386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5334000"/>
            <a:ext cx="199515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6202525_304297734387141_5329977194957211026_n.jpg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1066800" y="762000"/>
            <a:ext cx="6858000" cy="541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3400" y="2971800"/>
            <a:ext cx="7924800" cy="23165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bn-IN" sz="19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Kalpurush" pitchFamily="2" charset="0"/>
                <a:cs typeface="Kalpurush" pitchFamily="2" charset="0"/>
              </a:rPr>
              <a:t>ধন্যবাদ</a:t>
            </a:r>
            <a:r>
              <a:rPr lang="bn-IN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Kalpurush" pitchFamily="2" charset="0"/>
                <a:cs typeface="Kalpurush" pitchFamily="2" charset="0"/>
              </a:rPr>
              <a:t> </a:t>
            </a:r>
            <a:endParaRPr lang="en-US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lum bright="-10000" contrast="40000"/>
          </a:blip>
          <a:srcRect/>
          <a:stretch>
            <a:fillRect/>
          </a:stretch>
        </p:blipFill>
        <p:spPr bwMode="auto">
          <a:xfrm>
            <a:off x="609600" y="609600"/>
            <a:ext cx="50387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2066925" y="1952625"/>
            <a:ext cx="42576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>
            <a:lum bright="-20000" contrast="40000"/>
          </a:blip>
          <a:srcRect/>
          <a:stretch>
            <a:fillRect/>
          </a:stretch>
        </p:blipFill>
        <p:spPr bwMode="auto">
          <a:xfrm>
            <a:off x="2171700" y="3781425"/>
            <a:ext cx="14859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5">
            <a:lum bright="-20000" contrast="40000"/>
          </a:blip>
          <a:srcRect/>
          <a:stretch>
            <a:fillRect/>
          </a:stretch>
        </p:blipFill>
        <p:spPr bwMode="auto">
          <a:xfrm>
            <a:off x="4114800" y="3867150"/>
            <a:ext cx="16192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6">
            <a:lum bright="-20000" contrast="40000"/>
          </a:blip>
          <a:srcRect/>
          <a:stretch>
            <a:fillRect/>
          </a:stretch>
        </p:blipFill>
        <p:spPr bwMode="auto">
          <a:xfrm>
            <a:off x="6019800" y="4200525"/>
            <a:ext cx="15430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39338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95400"/>
            <a:ext cx="52197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209800"/>
            <a:ext cx="533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9150" y="2947988"/>
            <a:ext cx="80200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4114800"/>
            <a:ext cx="4114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5029200"/>
            <a:ext cx="47529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600"/>
            <a:ext cx="31146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362200"/>
            <a:ext cx="34194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7300" y="5172075"/>
            <a:ext cx="21717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38100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731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219200"/>
            <a:ext cx="3048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2514600"/>
            <a:ext cx="36861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4276725"/>
            <a:ext cx="3619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5543550"/>
            <a:ext cx="60769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838200"/>
            <a:ext cx="3371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352675"/>
            <a:ext cx="3476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790950"/>
            <a:ext cx="39624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5181600"/>
            <a:ext cx="23907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838200"/>
            <a:ext cx="20955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133600"/>
            <a:ext cx="32956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314700"/>
            <a:ext cx="19716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4391025"/>
            <a:ext cx="1800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5400675"/>
            <a:ext cx="10477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lum bright="-10000" contrast="40000"/>
          </a:blip>
          <a:srcRect/>
          <a:stretch>
            <a:fillRect/>
          </a:stretch>
        </p:blipFill>
        <p:spPr bwMode="auto">
          <a:xfrm>
            <a:off x="533400" y="381000"/>
            <a:ext cx="8305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448</TotalTime>
  <Words>9</Words>
  <Application>Microsoft Office PowerPoint</Application>
  <PresentationFormat>On-screen Show (4:3)</PresentationFormat>
  <Paragraphs>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Aspect</vt:lpstr>
      <vt:lpstr>my-¯^vMZg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ac</cp:lastModifiedBy>
  <cp:revision>115</cp:revision>
  <dcterms:created xsi:type="dcterms:W3CDTF">2019-06-04T06:44:35Z</dcterms:created>
  <dcterms:modified xsi:type="dcterms:W3CDTF">2023-03-23T07:20:01Z</dcterms:modified>
</cp:coreProperties>
</file>