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5" r:id="rId3"/>
    <p:sldMasterId id="2147483802" r:id="rId4"/>
  </p:sldMasterIdLst>
  <p:notesMasterIdLst>
    <p:notesMasterId r:id="rId22"/>
  </p:notesMasterIdLst>
  <p:sldIdLst>
    <p:sldId id="307" r:id="rId5"/>
    <p:sldId id="257" r:id="rId6"/>
    <p:sldId id="258" r:id="rId7"/>
    <p:sldId id="259" r:id="rId8"/>
    <p:sldId id="286" r:id="rId9"/>
    <p:sldId id="294" r:id="rId10"/>
    <p:sldId id="270" r:id="rId11"/>
    <p:sldId id="295" r:id="rId12"/>
    <p:sldId id="296" r:id="rId13"/>
    <p:sldId id="297" r:id="rId14"/>
    <p:sldId id="309" r:id="rId15"/>
    <p:sldId id="310" r:id="rId16"/>
    <p:sldId id="266" r:id="rId17"/>
    <p:sldId id="303" r:id="rId18"/>
    <p:sldId id="268" r:id="rId19"/>
    <p:sldId id="269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1091" autoAdjust="0"/>
  </p:normalViewPr>
  <p:slideViewPr>
    <p:cSldViewPr snapToGrid="0">
      <p:cViewPr varScale="1">
        <p:scale>
          <a:sx n="67" d="100"/>
          <a:sy n="67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17CB-6EB8-4AB6-AF9E-9D3FB9AE1CCD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CEF3D-C8F4-4774-90ED-F18C54C58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4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CEF3D-C8F4-4774-90ED-F18C54C588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CEF3D-C8F4-4774-90ED-F18C54C588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4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CEF3D-C8F4-4774-90ED-F18C54C588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3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CEF3D-C8F4-4774-90ED-F18C54C588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8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CEF3D-C8F4-4774-90ED-F18C54C588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9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4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4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2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7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8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5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81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9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0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35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74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77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63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718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2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44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3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94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7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8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4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2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30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7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6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9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181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1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66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274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97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6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09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7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99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67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55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9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89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50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85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30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0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7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8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2379-D2EB-4B99-A899-C2B9C01F0E4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1279-C8B9-4F41-82C6-22634A6CC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7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150" y="457200"/>
            <a:ext cx="902970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1048" r="27109" b="19090"/>
          <a:stretch/>
        </p:blipFill>
        <p:spPr>
          <a:xfrm>
            <a:off x="285749" y="300037"/>
            <a:ext cx="11586491" cy="6272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9090" r="26406" b="1022"/>
          <a:stretch/>
        </p:blipFill>
        <p:spPr>
          <a:xfrm>
            <a:off x="1228724" y="857250"/>
            <a:ext cx="9644064" cy="584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28854" y="77924"/>
            <a:ext cx="774382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6" t="36504" r="34140" b="33674"/>
          <a:stretch/>
        </p:blipFill>
        <p:spPr>
          <a:xfrm>
            <a:off x="3457575" y="1050787"/>
            <a:ext cx="5915023" cy="3371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831501" y="122101"/>
            <a:ext cx="1457325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069" r="50664" b="43252"/>
          <a:stretch/>
        </p:blipFill>
        <p:spPr>
          <a:xfrm>
            <a:off x="1807477" y="4643438"/>
            <a:ext cx="9505369" cy="2100261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2226" y="2136547"/>
            <a:ext cx="282387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535" y="188549"/>
            <a:ext cx="4380930" cy="1107996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013" y="1524000"/>
            <a:ext cx="9272587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7659"/>
              </p:ext>
            </p:extLst>
          </p:nvPr>
        </p:nvGraphicFramePr>
        <p:xfrm>
          <a:off x="495300" y="3262841"/>
          <a:ext cx="11201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57554731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79756302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51736960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7803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52891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28085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94279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বসাবাড়ি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60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1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808" y="394922"/>
            <a:ext cx="2900363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6" y="2946470"/>
            <a:ext cx="1971675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71726" y="3271838"/>
            <a:ext cx="11430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64708" y="1485440"/>
            <a:ext cx="7508081" cy="4858211"/>
            <a:chOff x="3364708" y="1485440"/>
            <a:chExt cx="7508081" cy="4858211"/>
          </a:xfrm>
        </p:grpSpPr>
        <p:pic>
          <p:nvPicPr>
            <p:cNvPr id="6" name="Picture 5" descr="Primary science - 2018 - (B.Version.) - Class-5 Science Web low(1).pdf - Adobe Acrobat Reader (64-bit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8" t="21484" r="41757" b="6247"/>
            <a:stretch/>
          </p:blipFill>
          <p:spPr>
            <a:xfrm>
              <a:off x="3364708" y="1542819"/>
              <a:ext cx="3886200" cy="4743451"/>
            </a:xfrm>
            <a:prstGeom prst="rect">
              <a:avLst/>
            </a:prstGeom>
          </p:spPr>
        </p:pic>
        <p:pic>
          <p:nvPicPr>
            <p:cNvPr id="9" name="Picture 8" descr="Primary science - 2018 - (B.Version.) - Class-5 Science Web low(1).pdf - Adobe Acrobat Reader (64-bit)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5" t="20178" r="42227" b="5805"/>
            <a:stretch/>
          </p:blipFill>
          <p:spPr>
            <a:xfrm>
              <a:off x="7100889" y="1485440"/>
              <a:ext cx="3771900" cy="4858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2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0599" y="169034"/>
            <a:ext cx="4300482" cy="1006423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IN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3020" y="2325509"/>
            <a:ext cx="8285405" cy="34163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5483" y="126610"/>
            <a:ext cx="4449171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 smtClean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244" y="2603644"/>
            <a:ext cx="6780206" cy="1754326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2" y="2132157"/>
            <a:ext cx="510506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1" y="242889"/>
            <a:ext cx="512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8100" y="126504"/>
            <a:ext cx="9146477" cy="624786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নাঈম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চানপুর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কালীকচ্ছ,সরাইল,ব্রাহ্মণবা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nayem9545@gmail.com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85" y="981529"/>
            <a:ext cx="2074305" cy="2333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6551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3787" y="329963"/>
            <a:ext cx="5341851" cy="6270862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 ৯</a:t>
            </a:r>
            <a:endParaRPr lang="bn-BD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ঠ্যাংশঃ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যাতায়ত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18986" r="41905" b="2511"/>
          <a:stretch/>
        </p:blipFill>
        <p:spPr>
          <a:xfrm>
            <a:off x="436107" y="329963"/>
            <a:ext cx="4429381" cy="62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975100" y="158651"/>
            <a:ext cx="3547279" cy="93316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10937" y="1356430"/>
            <a:ext cx="7833814" cy="8598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8500" y="2887098"/>
            <a:ext cx="9280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৭.১.১-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১০.১.২-বিজ্ঞান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6224" y="197048"/>
            <a:ext cx="9586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5" t="36069" r="29453" b="27579"/>
          <a:stretch/>
        </p:blipFill>
        <p:spPr>
          <a:xfrm>
            <a:off x="2786063" y="2043112"/>
            <a:ext cx="6015037" cy="4168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848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348" y="14047"/>
            <a:ext cx="9586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964" y="5377430"/>
            <a:ext cx="10299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9218" y="3205315"/>
            <a:ext cx="9943710" cy="2074119"/>
            <a:chOff x="1298312" y="3726955"/>
            <a:chExt cx="9954151" cy="20741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245" y="3726955"/>
              <a:ext cx="3078218" cy="20741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312" y="3745504"/>
              <a:ext cx="3365313" cy="20017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756" y="3745504"/>
              <a:ext cx="3079582" cy="203692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8" y="961681"/>
            <a:ext cx="3247055" cy="2036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39" y="1005625"/>
            <a:ext cx="3012297" cy="1992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61" y="989643"/>
            <a:ext cx="3079582" cy="20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6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2545" y="234235"/>
            <a:ext cx="3094182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45857"/>
              </p:ext>
            </p:extLst>
          </p:nvPr>
        </p:nvGraphicFramePr>
        <p:xfrm>
          <a:off x="257175" y="1962679"/>
          <a:ext cx="11201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57554731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79756302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51736960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7803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52891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28085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94279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বসাবাড়ি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60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2017" y="248081"/>
            <a:ext cx="489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38246" r="53360" b="47170"/>
          <a:stretch/>
        </p:blipFill>
        <p:spPr>
          <a:xfrm>
            <a:off x="1985963" y="5014913"/>
            <a:ext cx="8115300" cy="158765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27797" r="26993" b="32150"/>
          <a:stretch/>
        </p:blipFill>
        <p:spPr>
          <a:xfrm>
            <a:off x="3575731" y="1146899"/>
            <a:ext cx="4935764" cy="3486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5738" y="2566809"/>
            <a:ext cx="28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পরীক্ষণ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0513" y="457200"/>
            <a:ext cx="3400425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Primary science - 2018 - (B.Version.) - Class-5 Science Web low(1)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52830" r="53008" b="27143"/>
          <a:stretch/>
        </p:blipFill>
        <p:spPr>
          <a:xfrm>
            <a:off x="871538" y="2014537"/>
            <a:ext cx="10062899" cy="3400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12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57150">
          <a:noFill/>
        </a:ln>
      </a:spPr>
      <a:bodyPr wrap="square" rtlCol="0">
        <a:spAutoFit/>
      </a:bodyPr>
      <a:lstStyle>
        <a:defPPr>
          <a:defRPr sz="4000" b="1" dirty="0">
            <a:ln w="0"/>
            <a:solidFill>
              <a:schemeClr val="tx1">
                <a:lumMod val="95000"/>
                <a:lumOff val="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230</Words>
  <Application>Microsoft Office PowerPoint</Application>
  <PresentationFormat>Widescreen</PresentationFormat>
  <Paragraphs>65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Nikosh</vt:lpstr>
      <vt:lpstr>NikoshBAN</vt:lpstr>
      <vt:lpstr>Times New Roman</vt:lpstr>
      <vt:lpstr>Trebuchet MS</vt:lpstr>
      <vt:lpstr>Wingdings</vt:lpstr>
      <vt:lpstr>Wingdings 3</vt:lpstr>
      <vt:lpstr>Office Theme</vt:lpstr>
      <vt:lpstr>Facet</vt:lpstr>
      <vt:lpstr>Wisp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</dc:creator>
  <cp:lastModifiedBy>Chanpur Govt</cp:lastModifiedBy>
  <cp:revision>353</cp:revision>
  <dcterms:created xsi:type="dcterms:W3CDTF">2019-06-09T16:02:28Z</dcterms:created>
  <dcterms:modified xsi:type="dcterms:W3CDTF">2023-03-24T13:29:24Z</dcterms:modified>
</cp:coreProperties>
</file>