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84" r:id="rId2"/>
    <p:sldId id="285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286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E93F-FF32-44AF-8399-DAA7119E04BE}" type="datetimeFigureOut">
              <a:rPr lang="en-US" smtClean="0"/>
              <a:t>24-Mar-23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8C46-F7F8-4890-A62C-13CF797922F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35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E93F-FF32-44AF-8399-DAA7119E04BE}" type="datetimeFigureOut">
              <a:rPr lang="en-US" smtClean="0"/>
              <a:t>24-Mar-23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8C46-F7F8-4890-A62C-13CF79792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3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E93F-FF32-44AF-8399-DAA7119E04BE}" type="datetimeFigureOut">
              <a:rPr lang="en-US" smtClean="0"/>
              <a:t>24-Mar-23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8C46-F7F8-4890-A62C-13CF79792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7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E93F-FF32-44AF-8399-DAA7119E04BE}" type="datetimeFigureOut">
              <a:rPr lang="en-US" smtClean="0"/>
              <a:t>24-Mar-23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8C46-F7F8-4890-A62C-13CF797922F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477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E93F-FF32-44AF-8399-DAA7119E04BE}" type="datetimeFigureOut">
              <a:rPr lang="en-US" smtClean="0"/>
              <a:t>24-Mar-23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8C46-F7F8-4890-A62C-13CF79792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2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E93F-FF32-44AF-8399-DAA7119E04BE}" type="datetimeFigureOut">
              <a:rPr lang="en-US" smtClean="0"/>
              <a:t>24-Mar-23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8C46-F7F8-4890-A62C-13CF797922F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82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E93F-FF32-44AF-8399-DAA7119E04BE}" type="datetimeFigureOut">
              <a:rPr lang="en-US" smtClean="0"/>
              <a:t>24-Mar-23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8C46-F7F8-4890-A62C-13CF79792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8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E93F-FF32-44AF-8399-DAA7119E04BE}" type="datetimeFigureOut">
              <a:rPr lang="en-US" smtClean="0"/>
              <a:t>24-Mar-23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8C46-F7F8-4890-A62C-13CF79792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9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E93F-FF32-44AF-8399-DAA7119E04BE}" type="datetimeFigureOut">
              <a:rPr lang="en-US" smtClean="0"/>
              <a:t>24-Mar-23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8C46-F7F8-4890-A62C-13CF79792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6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1" y="6629400"/>
            <a:ext cx="5210827" cy="2473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আলীম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আমিনা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ময়েন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অলোয়া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মথুরাপুর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আলীম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7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1" y="6629400"/>
            <a:ext cx="5210827" cy="2473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আলীম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আমিনা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ময়েন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অলোয়া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মথুরাপুর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আলীম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E93F-FF32-44AF-8399-DAA7119E04BE}" type="datetimeFigureOut">
              <a:rPr lang="en-US" smtClean="0"/>
              <a:t>24-Mar-23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8C46-F7F8-4890-A62C-13CF79792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5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E93F-FF32-44AF-8399-DAA7119E04BE}" type="datetimeFigureOut">
              <a:rPr lang="en-US" smtClean="0"/>
              <a:t>24-Mar-23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8C46-F7F8-4890-A62C-13CF79792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1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E93F-FF32-44AF-8399-DAA7119E04BE}" type="datetimeFigureOut">
              <a:rPr lang="en-US" smtClean="0"/>
              <a:t>24-Mar-23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8C46-F7F8-4890-A62C-13CF79792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9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E93F-FF32-44AF-8399-DAA7119E04BE}" type="datetimeFigureOut">
              <a:rPr lang="en-US" smtClean="0"/>
              <a:t>24-Mar-23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8C46-F7F8-4890-A62C-13CF79792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3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E93F-FF32-44AF-8399-DAA7119E04BE}" type="datetimeFigureOut">
              <a:rPr lang="en-US" smtClean="0"/>
              <a:t>24-Mar-23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8C46-F7F8-4890-A62C-13CF79792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5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E93F-FF32-44AF-8399-DAA7119E04BE}" type="datetimeFigureOut">
              <a:rPr lang="en-US" smtClean="0"/>
              <a:t>24-Mar-23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8C46-F7F8-4890-A62C-13CF79792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9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E93F-FF32-44AF-8399-DAA7119E04BE}" type="datetimeFigureOut">
              <a:rPr lang="en-US" smtClean="0"/>
              <a:t>24-Mar-23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8C46-F7F8-4890-A62C-13CF79792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E93F-FF32-44AF-8399-DAA7119E04BE}" type="datetimeFigureOut">
              <a:rPr lang="en-US" smtClean="0"/>
              <a:t>24-Mar-23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8C46-F7F8-4890-A62C-13CF79792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3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589E93F-FF32-44AF-8399-DAA7119E04BE}" type="datetimeFigureOut">
              <a:rPr lang="en-US" smtClean="0"/>
              <a:t>24-Mar-23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5158C46-F7F8-4890-A62C-13CF79792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84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0"/>
            <a:ext cx="6400800" cy="6707688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2667000" y="2057400"/>
            <a:ext cx="5181600" cy="1524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1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442773" y="125815"/>
            <a:ext cx="3064156" cy="11156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93" y="1253612"/>
            <a:ext cx="7875785" cy="47313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31893" y="6135018"/>
            <a:ext cx="72010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দানাদার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ইউরিয়ার ৩টি সুবিধা ও ৩টি অসুবিধা লিখ।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54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129976" y="78006"/>
            <a:ext cx="7487391" cy="120936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চাষে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ইউরিয়ার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পদ্ধতি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124" y="1504334"/>
            <a:ext cx="7101094" cy="356704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94968" y="5288340"/>
            <a:ext cx="116069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গুটি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ইউরিয়া ব্যবহারের ৫-৭ দিন আগে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লাইন থেকে লাইন এবং চারা থেকে চারার দূরত্বে ধানের চারা রোপন করতে হবে।চারা রোপনের ৫-৭ দিনের মধ্যে ইউরিয়া প্রয়োগ করা জরুরি।২-৩সে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পরিমান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থাকলে ইউরিয়া ব্যবহার সহজ হয়।    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3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29976" y="78006"/>
            <a:ext cx="7487391" cy="120936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চাষে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ইউরিয়ার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 -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76" y="1434888"/>
            <a:ext cx="7766326" cy="37417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0942" y="5288340"/>
            <a:ext cx="112530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গুটি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ইউরিয়ার ওজন বিভিন্ন রকমের হয়।যথাঃ 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৯গ্রাম,১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৮গ্রাঃ এবং 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৭গ্রাঃ । ওজন অনুযায়ী ব্যবহারের মাত্রা নির্ধারণ করা হয়।ওজন যদি 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৯গ্রাঃ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হয়।তবে চারটি গোছার মাঝখানে আমন-আউশে ২টি করে এবং বোরো ধানে ৩টি করে ব্যবহার করতে হবে।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3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9" r="12336" b="25787"/>
          <a:stretch/>
        </p:blipFill>
        <p:spPr>
          <a:xfrm>
            <a:off x="2129976" y="1287374"/>
            <a:ext cx="7687533" cy="3387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Horizontal Scroll 3"/>
          <p:cNvSpPr/>
          <p:nvPr/>
        </p:nvSpPr>
        <p:spPr>
          <a:xfrm>
            <a:off x="2129976" y="78006"/>
            <a:ext cx="7487391" cy="120936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চাষে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ইউরিয়ার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পদ্ধতি - ৩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1445" y="4795897"/>
            <a:ext cx="113415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গুটি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ইউরিয়া লাইনে চাষ করা ক্ষেতে প্রয়োগ করা সুবিধাজনক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লাইনে চার গোছারমাঝে ১০ 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মি, গভীরে ইউরিয়া পুঁততে হবে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এরপর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চার গোছা বাদ দিয়ে পরবর্তী চার গোছার মাঝে একইভাবে পুঁতে দিতে হবে।প্রথম লাইন শেষ করে,দ্বিতীয়,তৃতীয় লাইনে গুটি পুঁতেদিতে হবে।এভাবে সমগ্র ক্ষেতে গুটি ইউরিয়া প্রয়োগ করতে হবে।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68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062014" y="107504"/>
            <a:ext cx="3297431" cy="1298201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588" y="1405705"/>
            <a:ext cx="7366513" cy="44199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08588" y="6061276"/>
            <a:ext cx="61398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ধান চাষে গুটি ইউরিয়ার প্রয়োগ পদ্ধতি লিখ।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33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062015" y="107504"/>
            <a:ext cx="2869727" cy="1234599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59" y="3153286"/>
            <a:ext cx="8594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দানাদার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ইউরিয়াকে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গুটি ইউরিয়ায় রূপান্তর করা হয়েছে কিসের সাহায্যে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59" y="4863640"/>
            <a:ext cx="5025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গুটি ইউরিয়া ব্যবহারের ১টি সুবিধা বল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59" y="4052573"/>
            <a:ext cx="5953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দানাদার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ইউরিয়া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8525" y="5736262"/>
            <a:ext cx="835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ধানের চারা রোপনের কত দিনের মধ্যে গুটি ইউরিয়া প্রয়োগ করা দরকার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59" y="2283296"/>
            <a:ext cx="3397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2800" smtClean="0">
                <a:latin typeface="NikoshBAN" panose="02000000000000000000" pitchFamily="2" charset="0"/>
                <a:cs typeface="NikoshBAN" panose="02000000000000000000" pitchFamily="2" charset="0"/>
              </a:rPr>
              <a:t> ইউরিয়া কত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 হয়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92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4A99C41-165A-456D-8B10-FA0905BCB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380" y="1524001"/>
            <a:ext cx="7587550" cy="4512628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3980596" y="171523"/>
            <a:ext cx="4401404" cy="135247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1"/>
          <p:cNvSpPr txBox="1"/>
          <p:nvPr/>
        </p:nvSpPr>
        <p:spPr>
          <a:xfrm>
            <a:off x="1511837" y="6154613"/>
            <a:ext cx="9262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ধান চাষে কোন ধরনের সার প্রয়োগ করা লাভজনক তা ব্যাখ্যা কর ।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0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173" y="0"/>
            <a:ext cx="7239000" cy="7239000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3733801" y="3200400"/>
            <a:ext cx="4560627" cy="33528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49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66864" y="2866103"/>
            <a:ext cx="6137173" cy="39624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মোশফিকুর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(কৃষি)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শৌলমারী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আনছারহাট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জলঢাকা-নীলফামারী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০১৭৩৪২৭৭১৪৪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ইমেলঃ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mizu</a:t>
            </a:r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24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ict@gmail.com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7827707" y="2374490"/>
            <a:ext cx="3640393" cy="415413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2400" dirty="0"/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কৃষি শিক্ষা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পাঠঃ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সময়; ৪৫ মিনিট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5943600" y="304800"/>
            <a:ext cx="3495368" cy="206969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94" y="216312"/>
            <a:ext cx="2941074" cy="2941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8575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481753" y="121920"/>
            <a:ext cx="5634111" cy="1200443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 ছবিগলো লক্ষ্য করঃ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19" y="1420837"/>
            <a:ext cx="8178177" cy="4839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18" y="1420837"/>
            <a:ext cx="8178177" cy="4839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812345" y="1855039"/>
            <a:ext cx="42210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ইউরিয়া সার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18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68" y="787643"/>
            <a:ext cx="9640473" cy="5446863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2948645" y="2063261"/>
            <a:ext cx="6632918" cy="1200443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চাষে গুটি ইউরিয়া প্রয়োগ।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4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369482" y="107853"/>
            <a:ext cx="3170801" cy="1200443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শিখন 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42852" y="1874622"/>
            <a:ext cx="6466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ইউরিয়া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সারের পরিচয় সম্পর্কে জানতে পারবে।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242852" y="2701876"/>
            <a:ext cx="5085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ইউরিয়ার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 জানতে পারবে।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233870" y="3619056"/>
            <a:ext cx="7040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গুটি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ইউরিয়ার প্রয়োজনীয়তা সম্পর্কে জানতে পারবে।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3870" y="4536236"/>
            <a:ext cx="6797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দানাদার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ইউরিয়ার সুবিধা-অসুবিধা লিখতে পারবে।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2999" y="5496783"/>
            <a:ext cx="7374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ধান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চাষে গুটি ইউরিয়ার প্রয়োগ ব্যাখ্যা করতে পারবে। 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3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581690" y="219981"/>
            <a:ext cx="4830789" cy="1200443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গুটি ইউরিয়ার পরিচয়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93" y="1477109"/>
            <a:ext cx="6614601" cy="3720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576776" y="5311190"/>
            <a:ext cx="111978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ইউরিয়া(ইংরেজি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Urea)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 কার্ব্যামাইড(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carbemide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জৈব যৌগ, যার রাসায়নিক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(NH</a:t>
            </a:r>
            <a:r>
              <a:rPr lang="en-US" sz="24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CO ।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 কারনে নাইট্টোজেনের উৎস হিসাবে এটিকে ব্যাপকভাবে সার হিসাবে ব্যবহার করা হয়। দানাদার ইউরিয়া সারের সাশ্রয়ী ব্যবহারের জন্য মেশিনের সাহায্যে এটাকে গুটি ইউরিয়ায় রূপান্তর করা হয়েছে।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61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9750" y="5708359"/>
            <a:ext cx="104804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দানাদার ইউরিয়া ব্যবহারের অসুবিধা থেকেই গুটি ইউরিয়া ব্যবহারের প্রয়োজনীয়তা দেখা দিয়েছে।তাই দানাদার ইউরিয়ার সুবিধা-অসুবিধা আলোচনা করব।</a:t>
            </a:r>
            <a:endParaRPr lang="en-US" sz="2800" dirty="0"/>
          </a:p>
        </p:txBody>
      </p:sp>
      <p:sp>
        <p:nvSpPr>
          <p:cNvPr id="3" name="Horizontal Scroll 2"/>
          <p:cNvSpPr/>
          <p:nvPr/>
        </p:nvSpPr>
        <p:spPr>
          <a:xfrm>
            <a:off x="3187795" y="121507"/>
            <a:ext cx="5956205" cy="1200443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গুটি ইউরিয়ার প্রয়োজনীয়তা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917" y="1462168"/>
            <a:ext cx="7032385" cy="3926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519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45261" y="196949"/>
            <a:ext cx="7405176" cy="1083211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দানাদার ইউরিয়ার সুবিধা ও অসুবিধা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7441" y="2131977"/>
            <a:ext cx="3501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প্রয়োগ করা খুব সহজ।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7970" y="1262450"/>
            <a:ext cx="8230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দানাদার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ইউরিয়ার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সুবিধা-অসুবিধা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2262" y="1647798"/>
            <a:ext cx="1398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7441" y="2607698"/>
            <a:ext cx="4023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 ও শ্রম কম লাগে।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7441" y="3075779"/>
            <a:ext cx="4788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 মূল বা শিকড় ক্ষতিগ্রস্ত হয় না।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7441" y="3540978"/>
            <a:ext cx="2986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বাজারে সহজ লভ্য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3945" y="3961791"/>
            <a:ext cx="15937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897441" y="4506230"/>
            <a:ext cx="6644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দানাদার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ইউরিয়া কিস্তিতে কয়েকবার প্রয়োগ করতে হয়।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7441" y="5029450"/>
            <a:ext cx="5136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গাছের 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শিকড় ক্ষতিগ্রস্ত হতে পারে।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8534" y="5453797"/>
            <a:ext cx="12432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মিশে দ্রুত গলে এবং চুঁইয়ে মাটির নিচে বাইরে গাছের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শিকড়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চলে যায়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7441" y="5900701"/>
            <a:ext cx="7435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সেচের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পানির সাথে এই সার সহজেই ক্ষেত হতে বের হয়ে যায়।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7441" y="6325048"/>
            <a:ext cx="5592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সার ব্যবহারে অপচয় এবং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খরচ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বেশি হয়।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026434"/>
            <a:ext cx="4962258" cy="247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717212" y="152704"/>
            <a:ext cx="6603770" cy="1083211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গুটি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ইউরিয়ার সুবিধা ও অসুবিধা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1257" y="1383395"/>
            <a:ext cx="7495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গুটি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ইউরিয়ার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-অসুবিধা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4856" y="1901554"/>
            <a:ext cx="1058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3268" y="2367548"/>
            <a:ext cx="6403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ইউরিয়া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একবার ব্যবহার করা হয়।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3268" y="2861885"/>
            <a:ext cx="6465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২০-৩০ ভাগ নাইট্টোজেনের সাশ্রয়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6181" y="3404644"/>
            <a:ext cx="6439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ধীরে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ধীরে গাছকে নাইট্টোজেন সরবরাহ করে।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7008" y="3905353"/>
            <a:ext cx="4182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ফলন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১৫-২০ ভাগ বেশি হয়।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82496" y="4482032"/>
            <a:ext cx="1250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bn-BD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4165" y="5001122"/>
            <a:ext cx="5965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অনুযায়ি গুটির আকার পাওয়া দুষ্কর।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4165" y="5439927"/>
            <a:ext cx="5065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শুকনো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মাটিতে প্রয়োগ করা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যায়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24165" y="5893480"/>
            <a:ext cx="6090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প্রয়োগ করতে সময় ও শ্রম বেশি লাগে।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068" y="2447115"/>
            <a:ext cx="4062394" cy="3385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017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1499</TotalTime>
  <Words>633</Words>
  <Application>Microsoft Office PowerPoint</Application>
  <PresentationFormat>Widescreen</PresentationFormat>
  <Paragraphs>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 Black</vt:lpstr>
      <vt:lpstr>Century Gothic</vt:lpstr>
      <vt:lpstr>Kalpurush</vt:lpstr>
      <vt:lpstr>Nikoshban</vt:lpstr>
      <vt:lpstr>Nikoshban</vt:lpstr>
      <vt:lpstr>Vrinda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it's simple</dc:creator>
  <cp:lastModifiedBy>S A Computer</cp:lastModifiedBy>
  <cp:revision>699</cp:revision>
  <dcterms:created xsi:type="dcterms:W3CDTF">2021-10-21T05:53:26Z</dcterms:created>
  <dcterms:modified xsi:type="dcterms:W3CDTF">2023-03-24T10:42:01Z</dcterms:modified>
</cp:coreProperties>
</file>