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0" r:id="rId4"/>
    <p:sldId id="258" r:id="rId5"/>
    <p:sldId id="259" r:id="rId6"/>
    <p:sldId id="268" r:id="rId7"/>
    <p:sldId id="271" r:id="rId8"/>
    <p:sldId id="284" r:id="rId9"/>
    <p:sldId id="272" r:id="rId10"/>
    <p:sldId id="283" r:id="rId11"/>
    <p:sldId id="265" r:id="rId12"/>
    <p:sldId id="285" r:id="rId13"/>
    <p:sldId id="264" r:id="rId14"/>
    <p:sldId id="273" r:id="rId15"/>
    <p:sldId id="266" r:id="rId16"/>
    <p:sldId id="267" r:id="rId17"/>
    <p:sldId id="274" r:id="rId18"/>
    <p:sldId id="279" r:id="rId19"/>
    <p:sldId id="277" r:id="rId20"/>
    <p:sldId id="280" r:id="rId21"/>
    <p:sldId id="281" r:id="rId22"/>
    <p:sldId id="282" r:id="rId23"/>
    <p:sldId id="275" r:id="rId24"/>
    <p:sldId id="27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4" d="100"/>
          <a:sy n="64" d="100"/>
        </p:scale>
        <p:origin x="18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DF71DD-2F7C-4A07-88E7-46D72E75215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F5CAC2-9EF6-40B9-B329-E18AB9C680D1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০১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0B5ADAF-2685-401C-8984-FAB4960E807D}" type="parTrans" cxnId="{4102765D-F823-4B32-94E2-4A64F1068DDC}">
      <dgm:prSet/>
      <dgm:spPr/>
      <dgm:t>
        <a:bodyPr/>
        <a:lstStyle/>
        <a:p>
          <a:endParaRPr lang="en-US"/>
        </a:p>
      </dgm:t>
    </dgm:pt>
    <dgm:pt modelId="{BB5944E5-5B18-41F2-8519-3937D9BD5B86}" type="sibTrans" cxnId="{4102765D-F823-4B32-94E2-4A64F1068DDC}">
      <dgm:prSet/>
      <dgm:spPr/>
      <dgm:t>
        <a:bodyPr/>
        <a:lstStyle/>
        <a:p>
          <a:endParaRPr lang="en-US"/>
        </a:p>
      </dgm:t>
    </dgm:pt>
    <dgm:pt modelId="{2AB8E3FB-83EB-437A-899C-315EA386992F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ইসলামের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বুনিয়াদি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আমল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কি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তা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বলতে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।  </a:t>
          </a:r>
          <a:endParaRPr lang="en-US" dirty="0"/>
        </a:p>
      </dgm:t>
    </dgm:pt>
    <dgm:pt modelId="{C776EE87-3F9B-4849-8353-C2B3172D75AD}" type="parTrans" cxnId="{26766675-5EBA-4DC8-A712-5BE7D57F602D}">
      <dgm:prSet/>
      <dgm:spPr/>
      <dgm:t>
        <a:bodyPr/>
        <a:lstStyle/>
        <a:p>
          <a:endParaRPr lang="en-US"/>
        </a:p>
      </dgm:t>
    </dgm:pt>
    <dgm:pt modelId="{4DEFD9D6-2C1B-4205-859A-F912E41A90C9}" type="sibTrans" cxnId="{26766675-5EBA-4DC8-A712-5BE7D57F602D}">
      <dgm:prSet/>
      <dgm:spPr/>
      <dgm:t>
        <a:bodyPr/>
        <a:lstStyle/>
        <a:p>
          <a:endParaRPr lang="en-US"/>
        </a:p>
      </dgm:t>
    </dgm:pt>
    <dgm:pt modelId="{CE10830D-E5B7-4723-BE8D-2AE4FC2940A5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০২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A33D17B-3B0E-4548-A0A0-C1AC8AA6DF79}" type="parTrans" cxnId="{CA7DE740-6056-4D06-A288-84907F6BE105}">
      <dgm:prSet/>
      <dgm:spPr/>
      <dgm:t>
        <a:bodyPr/>
        <a:lstStyle/>
        <a:p>
          <a:endParaRPr lang="en-US"/>
        </a:p>
      </dgm:t>
    </dgm:pt>
    <dgm:pt modelId="{122B8561-62B8-401F-B4A5-58AAD2BB5EF6}" type="sibTrans" cxnId="{CA7DE740-6056-4D06-A288-84907F6BE105}">
      <dgm:prSet/>
      <dgm:spPr/>
      <dgm:t>
        <a:bodyPr/>
        <a:lstStyle/>
        <a:p>
          <a:endParaRPr lang="en-US"/>
        </a:p>
      </dgm:t>
    </dgm:pt>
    <dgm:pt modelId="{A8969DCD-1AB4-4788-8A3A-C08A9658D102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ইসলামের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বুনিয়াদি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আমলসমুহের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ফজিলত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সম্পর্কে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বলতে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।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24FF076-0BE5-4587-8500-08E63641D655}" type="parTrans" cxnId="{6ADCFFBD-4A9B-44BE-AF8E-67C17C4DB4F4}">
      <dgm:prSet/>
      <dgm:spPr/>
      <dgm:t>
        <a:bodyPr/>
        <a:lstStyle/>
        <a:p>
          <a:endParaRPr lang="en-US"/>
        </a:p>
      </dgm:t>
    </dgm:pt>
    <dgm:pt modelId="{F368F7A4-AF0F-4352-A40B-3F69FCAB4CCE}" type="sibTrans" cxnId="{6ADCFFBD-4A9B-44BE-AF8E-67C17C4DB4F4}">
      <dgm:prSet/>
      <dgm:spPr/>
      <dgm:t>
        <a:bodyPr/>
        <a:lstStyle/>
        <a:p>
          <a:endParaRPr lang="en-US"/>
        </a:p>
      </dgm:t>
    </dgm:pt>
    <dgm:pt modelId="{49FB3D1E-0A5C-47F4-BFF9-FAE22407B6FA}" type="pres">
      <dgm:prSet presAssocID="{65DF71DD-2F7C-4A07-88E7-46D72E75215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F5A7CFC-A2F4-4AEE-86FC-6DB8CF52FB42}" type="pres">
      <dgm:prSet presAssocID="{8BF5CAC2-9EF6-40B9-B329-E18AB9C680D1}" presName="linNode" presStyleCnt="0"/>
      <dgm:spPr/>
    </dgm:pt>
    <dgm:pt modelId="{FAC4B707-C60E-4921-BB26-6B84A3293136}" type="pres">
      <dgm:prSet presAssocID="{8BF5CAC2-9EF6-40B9-B329-E18AB9C680D1}" presName="parentShp" presStyleLbl="node1" presStyleIdx="0" presStyleCnt="2" custScaleX="48148" custScaleY="79046" custLinFactNeighborX="-30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F8CBD-5498-4FDD-9F1B-EF477405469E}" type="pres">
      <dgm:prSet presAssocID="{8BF5CAC2-9EF6-40B9-B329-E18AB9C680D1}" presName="childShp" presStyleLbl="bgAccFollowNode1" presStyleIdx="0" presStyleCnt="2" custScaleX="122222" custLinFactNeighborX="-41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DA832-0A8A-40F0-B6C4-455B2AED2572}" type="pres">
      <dgm:prSet presAssocID="{BB5944E5-5B18-41F2-8519-3937D9BD5B86}" presName="spacing" presStyleCnt="0"/>
      <dgm:spPr/>
    </dgm:pt>
    <dgm:pt modelId="{33995E02-604F-40EA-825B-8AD9AC5FB34E}" type="pres">
      <dgm:prSet presAssocID="{CE10830D-E5B7-4723-BE8D-2AE4FC2940A5}" presName="linNode" presStyleCnt="0"/>
      <dgm:spPr/>
    </dgm:pt>
    <dgm:pt modelId="{5FF1F7F0-9712-47B5-85BC-32D00D9CD8E5}" type="pres">
      <dgm:prSet presAssocID="{CE10830D-E5B7-4723-BE8D-2AE4FC2940A5}" presName="parentShp" presStyleLbl="node1" presStyleIdx="1" presStyleCnt="2" custScaleX="48148" custScaleY="711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4860F2-62E6-4F22-A0C9-A635510447D3}" type="pres">
      <dgm:prSet presAssocID="{CE10830D-E5B7-4723-BE8D-2AE4FC2940A5}" presName="childShp" presStyleLbl="bgAccFollowNode1" presStyleIdx="1" presStyleCnt="2" custScaleX="1314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A5AFAC-0552-44B8-A6C7-1CF7475FFE48}" type="presOf" srcId="{65DF71DD-2F7C-4A07-88E7-46D72E75215E}" destId="{49FB3D1E-0A5C-47F4-BFF9-FAE22407B6FA}" srcOrd="0" destOrd="0" presId="urn:microsoft.com/office/officeart/2005/8/layout/vList6"/>
    <dgm:cxn modelId="{6ADCFFBD-4A9B-44BE-AF8E-67C17C4DB4F4}" srcId="{CE10830D-E5B7-4723-BE8D-2AE4FC2940A5}" destId="{A8969DCD-1AB4-4788-8A3A-C08A9658D102}" srcOrd="0" destOrd="0" parTransId="{D24FF076-0BE5-4587-8500-08E63641D655}" sibTransId="{F368F7A4-AF0F-4352-A40B-3F69FCAB4CCE}"/>
    <dgm:cxn modelId="{5AA59C1B-4667-41E2-8E13-C6F506B40924}" type="presOf" srcId="{A8969DCD-1AB4-4788-8A3A-C08A9658D102}" destId="{9F4860F2-62E6-4F22-A0C9-A635510447D3}" srcOrd="0" destOrd="0" presId="urn:microsoft.com/office/officeart/2005/8/layout/vList6"/>
    <dgm:cxn modelId="{26766675-5EBA-4DC8-A712-5BE7D57F602D}" srcId="{8BF5CAC2-9EF6-40B9-B329-E18AB9C680D1}" destId="{2AB8E3FB-83EB-437A-899C-315EA386992F}" srcOrd="0" destOrd="0" parTransId="{C776EE87-3F9B-4849-8353-C2B3172D75AD}" sibTransId="{4DEFD9D6-2C1B-4205-859A-F912E41A90C9}"/>
    <dgm:cxn modelId="{4102765D-F823-4B32-94E2-4A64F1068DDC}" srcId="{65DF71DD-2F7C-4A07-88E7-46D72E75215E}" destId="{8BF5CAC2-9EF6-40B9-B329-E18AB9C680D1}" srcOrd="0" destOrd="0" parTransId="{90B5ADAF-2685-401C-8984-FAB4960E807D}" sibTransId="{BB5944E5-5B18-41F2-8519-3937D9BD5B86}"/>
    <dgm:cxn modelId="{92F22735-B03B-435A-9A15-4BD225827153}" type="presOf" srcId="{2AB8E3FB-83EB-437A-899C-315EA386992F}" destId="{B11F8CBD-5498-4FDD-9F1B-EF477405469E}" srcOrd="0" destOrd="0" presId="urn:microsoft.com/office/officeart/2005/8/layout/vList6"/>
    <dgm:cxn modelId="{9DDAEDB1-F5AE-47DD-99AE-18A2A1F9F069}" type="presOf" srcId="{CE10830D-E5B7-4723-BE8D-2AE4FC2940A5}" destId="{5FF1F7F0-9712-47B5-85BC-32D00D9CD8E5}" srcOrd="0" destOrd="0" presId="urn:microsoft.com/office/officeart/2005/8/layout/vList6"/>
    <dgm:cxn modelId="{CA7DE740-6056-4D06-A288-84907F6BE105}" srcId="{65DF71DD-2F7C-4A07-88E7-46D72E75215E}" destId="{CE10830D-E5B7-4723-BE8D-2AE4FC2940A5}" srcOrd="1" destOrd="0" parTransId="{EA33D17B-3B0E-4548-A0A0-C1AC8AA6DF79}" sibTransId="{122B8561-62B8-401F-B4A5-58AAD2BB5EF6}"/>
    <dgm:cxn modelId="{38E4024E-F876-4105-8A42-DD96476519BE}" type="presOf" srcId="{8BF5CAC2-9EF6-40B9-B329-E18AB9C680D1}" destId="{FAC4B707-C60E-4921-BB26-6B84A3293136}" srcOrd="0" destOrd="0" presId="urn:microsoft.com/office/officeart/2005/8/layout/vList6"/>
    <dgm:cxn modelId="{6EE49046-F13A-4C0E-8C81-BE54D0E145D9}" type="presParOf" srcId="{49FB3D1E-0A5C-47F4-BFF9-FAE22407B6FA}" destId="{8F5A7CFC-A2F4-4AEE-86FC-6DB8CF52FB42}" srcOrd="0" destOrd="0" presId="urn:microsoft.com/office/officeart/2005/8/layout/vList6"/>
    <dgm:cxn modelId="{1FE1C39B-02F0-46A6-B238-789567FAD503}" type="presParOf" srcId="{8F5A7CFC-A2F4-4AEE-86FC-6DB8CF52FB42}" destId="{FAC4B707-C60E-4921-BB26-6B84A3293136}" srcOrd="0" destOrd="0" presId="urn:microsoft.com/office/officeart/2005/8/layout/vList6"/>
    <dgm:cxn modelId="{CE746D24-556C-466F-B5D8-80B5DA21BFEB}" type="presParOf" srcId="{8F5A7CFC-A2F4-4AEE-86FC-6DB8CF52FB42}" destId="{B11F8CBD-5498-4FDD-9F1B-EF477405469E}" srcOrd="1" destOrd="0" presId="urn:microsoft.com/office/officeart/2005/8/layout/vList6"/>
    <dgm:cxn modelId="{C4F0D3D5-6DFF-4790-80F8-04A59662CFD7}" type="presParOf" srcId="{49FB3D1E-0A5C-47F4-BFF9-FAE22407B6FA}" destId="{CE8DA832-0A8A-40F0-B6C4-455B2AED2572}" srcOrd="1" destOrd="0" presId="urn:microsoft.com/office/officeart/2005/8/layout/vList6"/>
    <dgm:cxn modelId="{BE763E1F-AAB4-41E7-A997-FBF6EDFCD493}" type="presParOf" srcId="{49FB3D1E-0A5C-47F4-BFF9-FAE22407B6FA}" destId="{33995E02-604F-40EA-825B-8AD9AC5FB34E}" srcOrd="2" destOrd="0" presId="urn:microsoft.com/office/officeart/2005/8/layout/vList6"/>
    <dgm:cxn modelId="{3EF959E0-2106-4366-82D4-07D9FED9D87F}" type="presParOf" srcId="{33995E02-604F-40EA-825B-8AD9AC5FB34E}" destId="{5FF1F7F0-9712-47B5-85BC-32D00D9CD8E5}" srcOrd="0" destOrd="0" presId="urn:microsoft.com/office/officeart/2005/8/layout/vList6"/>
    <dgm:cxn modelId="{FE428E7A-4A32-4BD0-82BE-7FA6FAE1F69A}" type="presParOf" srcId="{33995E02-604F-40EA-825B-8AD9AC5FB34E}" destId="{9F4860F2-62E6-4F22-A0C9-A635510447D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F949EE-D5DC-4DBC-8CAD-E85A2B4CCE9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6C6D58-3BA2-4265-8223-37C1FBC92985}">
      <dgm:prSet phldrT="[Text]" custT="1"/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ইসলামের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বুনিয়াদ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08769ADC-F0BA-4D2F-9A32-4FD7CE6EF5B5}" type="parTrans" cxnId="{0D8F8824-4F90-4B2B-8318-3FA1387B6011}">
      <dgm:prSet/>
      <dgm:spPr/>
      <dgm:t>
        <a:bodyPr/>
        <a:lstStyle/>
        <a:p>
          <a:endParaRPr lang="en-US"/>
        </a:p>
      </dgm:t>
    </dgm:pt>
    <dgm:pt modelId="{DB0E7980-ED12-44E2-8BB0-A14CF97CE897}" type="sibTrans" cxnId="{0D8F8824-4F90-4B2B-8318-3FA1387B6011}">
      <dgm:prSet/>
      <dgm:spPr/>
      <dgm:t>
        <a:bodyPr/>
        <a:lstStyle/>
        <a:p>
          <a:endParaRPr lang="en-US"/>
        </a:p>
      </dgm:t>
    </dgm:pt>
    <dgm:pt modelId="{15F4522D-FB87-42EF-8EF8-724ABC1F1FB9}">
      <dgm:prSet phldrT="[Text]" custT="1"/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কলেমা</a:t>
          </a:r>
          <a:r>
            <a:rPr lang="en-US" sz="3200" dirty="0" smtClean="0"/>
            <a:t> </a:t>
          </a:r>
          <a:endParaRPr lang="en-US" sz="3200" dirty="0"/>
        </a:p>
      </dgm:t>
    </dgm:pt>
    <dgm:pt modelId="{8C94BB47-DD16-46B5-8C97-E29B01F8E3D7}" type="parTrans" cxnId="{63390DF8-6286-4AF9-B6DB-7375A4FD6F68}">
      <dgm:prSet/>
      <dgm:spPr/>
      <dgm:t>
        <a:bodyPr/>
        <a:lstStyle/>
        <a:p>
          <a:endParaRPr lang="en-US"/>
        </a:p>
      </dgm:t>
    </dgm:pt>
    <dgm:pt modelId="{69CE08BB-F093-4F66-A31E-CC910DA3B794}" type="sibTrans" cxnId="{63390DF8-6286-4AF9-B6DB-7375A4FD6F68}">
      <dgm:prSet/>
      <dgm:spPr/>
      <dgm:t>
        <a:bodyPr/>
        <a:lstStyle/>
        <a:p>
          <a:endParaRPr lang="en-US"/>
        </a:p>
      </dgm:t>
    </dgm:pt>
    <dgm:pt modelId="{6C0CD818-03EA-46E7-9FA1-CF56ED0D7CA7}">
      <dgm:prSet phldrT="[Text]" custT="1"/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সলাত</a:t>
          </a:r>
          <a:r>
            <a:rPr lang="en-US" sz="3800" dirty="0" smtClean="0"/>
            <a:t> </a:t>
          </a:r>
          <a:endParaRPr lang="en-US" sz="3800" dirty="0"/>
        </a:p>
      </dgm:t>
    </dgm:pt>
    <dgm:pt modelId="{77C42115-384C-4429-B5E4-CE8470537911}" type="parTrans" cxnId="{A4E687E1-D91C-4596-AF2A-9FFBF4949F63}">
      <dgm:prSet/>
      <dgm:spPr/>
      <dgm:t>
        <a:bodyPr/>
        <a:lstStyle/>
        <a:p>
          <a:endParaRPr lang="en-US"/>
        </a:p>
      </dgm:t>
    </dgm:pt>
    <dgm:pt modelId="{6FE17EBA-A7E0-43B2-9B96-D24F1E31F151}" type="sibTrans" cxnId="{A4E687E1-D91C-4596-AF2A-9FFBF4949F63}">
      <dgm:prSet/>
      <dgm:spPr/>
      <dgm:t>
        <a:bodyPr/>
        <a:lstStyle/>
        <a:p>
          <a:endParaRPr lang="en-US"/>
        </a:p>
      </dgm:t>
    </dgm:pt>
    <dgm:pt modelId="{D0F0E015-0271-4778-BFC8-40F7BCBA7B65}">
      <dgm:prSet phldrT="[Text]" custT="1"/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সাওম</a:t>
          </a:r>
          <a:r>
            <a:rPr lang="en-US" sz="3800" dirty="0" smtClean="0"/>
            <a:t> </a:t>
          </a:r>
          <a:endParaRPr lang="en-US" sz="3800" dirty="0"/>
        </a:p>
      </dgm:t>
    </dgm:pt>
    <dgm:pt modelId="{61A26E81-C0CE-47F2-9A1B-A86D831E96F7}" type="parTrans" cxnId="{038CBC97-C6BA-4F92-BF60-1944ACBCC43A}">
      <dgm:prSet/>
      <dgm:spPr/>
      <dgm:t>
        <a:bodyPr/>
        <a:lstStyle/>
        <a:p>
          <a:endParaRPr lang="en-US"/>
        </a:p>
      </dgm:t>
    </dgm:pt>
    <dgm:pt modelId="{8D01A7A2-46AE-460F-A7CB-FD0CC5529DC5}" type="sibTrans" cxnId="{038CBC97-C6BA-4F92-BF60-1944ACBCC43A}">
      <dgm:prSet/>
      <dgm:spPr/>
      <dgm:t>
        <a:bodyPr/>
        <a:lstStyle/>
        <a:p>
          <a:endParaRPr lang="en-US"/>
        </a:p>
      </dgm:t>
    </dgm:pt>
    <dgm:pt modelId="{1EC220FA-58BC-457D-AD8F-770F7BC3FEDD}">
      <dgm:prSet phldrT="[Text]" custT="1"/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হজ্জ</a:t>
          </a:r>
          <a:r>
            <a:rPr lang="en-US" sz="5100" dirty="0" smtClean="0"/>
            <a:t> </a:t>
          </a:r>
          <a:endParaRPr lang="en-US" sz="5100" dirty="0"/>
        </a:p>
      </dgm:t>
    </dgm:pt>
    <dgm:pt modelId="{46049902-C154-4ECD-BE25-9FBC2CF75E9B}" type="parTrans" cxnId="{01818CEE-C628-4E1E-88AB-CB5AD97C75CF}">
      <dgm:prSet/>
      <dgm:spPr/>
      <dgm:t>
        <a:bodyPr/>
        <a:lstStyle/>
        <a:p>
          <a:endParaRPr lang="en-US"/>
        </a:p>
      </dgm:t>
    </dgm:pt>
    <dgm:pt modelId="{4B086D31-C9ED-4F1F-B9F4-E6D501BF9C93}" type="sibTrans" cxnId="{01818CEE-C628-4E1E-88AB-CB5AD97C75CF}">
      <dgm:prSet/>
      <dgm:spPr/>
      <dgm:t>
        <a:bodyPr/>
        <a:lstStyle/>
        <a:p>
          <a:endParaRPr lang="en-US"/>
        </a:p>
      </dgm:t>
    </dgm:pt>
    <dgm:pt modelId="{09752ECC-2E0A-49FD-A439-5F020B46D2D4}">
      <dgm:prSet phldrT="[Text]" custT="1"/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যাকাত</a:t>
          </a:r>
          <a:r>
            <a:rPr lang="en-US" sz="3500" dirty="0" smtClean="0"/>
            <a:t> </a:t>
          </a:r>
          <a:endParaRPr lang="en-US" sz="3500" dirty="0"/>
        </a:p>
      </dgm:t>
    </dgm:pt>
    <dgm:pt modelId="{113BED8D-579B-4FE0-A818-975078B64914}" type="parTrans" cxnId="{4EF52AE1-730E-4591-9E36-D7EECDD6BE54}">
      <dgm:prSet/>
      <dgm:spPr/>
      <dgm:t>
        <a:bodyPr/>
        <a:lstStyle/>
        <a:p>
          <a:endParaRPr lang="en-US"/>
        </a:p>
      </dgm:t>
    </dgm:pt>
    <dgm:pt modelId="{7E97DB65-0EE3-46AE-A66E-9585A230F680}" type="sibTrans" cxnId="{4EF52AE1-730E-4591-9E36-D7EECDD6BE54}">
      <dgm:prSet/>
      <dgm:spPr/>
      <dgm:t>
        <a:bodyPr/>
        <a:lstStyle/>
        <a:p>
          <a:endParaRPr lang="en-US"/>
        </a:p>
      </dgm:t>
    </dgm:pt>
    <dgm:pt modelId="{EF687163-7AD0-4849-9A68-8A9E579904BA}" type="pres">
      <dgm:prSet presAssocID="{36F949EE-D5DC-4DBC-8CAD-E85A2B4CCE9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43CF56-D46C-4417-8E86-FC00C5D810EE}" type="pres">
      <dgm:prSet presAssocID="{DB6C6D58-3BA2-4265-8223-37C1FBC92985}" presName="centerShape" presStyleLbl="node0" presStyleIdx="0" presStyleCnt="1"/>
      <dgm:spPr/>
      <dgm:t>
        <a:bodyPr/>
        <a:lstStyle/>
        <a:p>
          <a:endParaRPr lang="en-US"/>
        </a:p>
      </dgm:t>
    </dgm:pt>
    <dgm:pt modelId="{9C8A6AD2-6547-4CB5-B5CB-E683679452DA}" type="pres">
      <dgm:prSet presAssocID="{15F4522D-FB87-42EF-8EF8-724ABC1F1FB9}" presName="node" presStyleLbl="node1" presStyleIdx="0" presStyleCnt="5" custScaleX="1138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BFF686-F133-4BA3-9F45-5D27186013BA}" type="pres">
      <dgm:prSet presAssocID="{15F4522D-FB87-42EF-8EF8-724ABC1F1FB9}" presName="dummy" presStyleCnt="0"/>
      <dgm:spPr/>
    </dgm:pt>
    <dgm:pt modelId="{1DABBE41-29D7-42A9-A58A-0394BB10B081}" type="pres">
      <dgm:prSet presAssocID="{69CE08BB-F093-4F66-A31E-CC910DA3B794}" presName="sibTrans" presStyleLbl="sibTrans2D1" presStyleIdx="0" presStyleCnt="5"/>
      <dgm:spPr/>
      <dgm:t>
        <a:bodyPr/>
        <a:lstStyle/>
        <a:p>
          <a:endParaRPr lang="en-US"/>
        </a:p>
      </dgm:t>
    </dgm:pt>
    <dgm:pt modelId="{FCC127B9-0E37-4BAA-923D-CD714CA82612}" type="pres">
      <dgm:prSet presAssocID="{6C0CD818-03EA-46E7-9FA1-CF56ED0D7CA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E8CD6E-E817-49A3-8FA7-262A0411B2BA}" type="pres">
      <dgm:prSet presAssocID="{6C0CD818-03EA-46E7-9FA1-CF56ED0D7CA7}" presName="dummy" presStyleCnt="0"/>
      <dgm:spPr/>
    </dgm:pt>
    <dgm:pt modelId="{D3F3E575-C247-4829-B09B-B99DF3B0DE00}" type="pres">
      <dgm:prSet presAssocID="{6FE17EBA-A7E0-43B2-9B96-D24F1E31F151}" presName="sibTrans" presStyleLbl="sibTrans2D1" presStyleIdx="1" presStyleCnt="5"/>
      <dgm:spPr/>
      <dgm:t>
        <a:bodyPr/>
        <a:lstStyle/>
        <a:p>
          <a:endParaRPr lang="en-US"/>
        </a:p>
      </dgm:t>
    </dgm:pt>
    <dgm:pt modelId="{D2F7882F-FE85-48D9-BEB4-0C453AA9EC7A}" type="pres">
      <dgm:prSet presAssocID="{D0F0E015-0271-4778-BFC8-40F7BCBA7B6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DCA246-B1C0-478A-B31F-78318DB668E4}" type="pres">
      <dgm:prSet presAssocID="{D0F0E015-0271-4778-BFC8-40F7BCBA7B65}" presName="dummy" presStyleCnt="0"/>
      <dgm:spPr/>
    </dgm:pt>
    <dgm:pt modelId="{9D458D0D-8F40-44B6-9DB5-8F92253E00CE}" type="pres">
      <dgm:prSet presAssocID="{8D01A7A2-46AE-460F-A7CB-FD0CC5529DC5}" presName="sibTrans" presStyleLbl="sibTrans2D1" presStyleIdx="2" presStyleCnt="5"/>
      <dgm:spPr/>
      <dgm:t>
        <a:bodyPr/>
        <a:lstStyle/>
        <a:p>
          <a:endParaRPr lang="en-US"/>
        </a:p>
      </dgm:t>
    </dgm:pt>
    <dgm:pt modelId="{B603C42C-2B27-4333-BFB7-AE4B7D32BA6C}" type="pres">
      <dgm:prSet presAssocID="{1EC220FA-58BC-457D-AD8F-770F7BC3FED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53EFF-E9AB-4CA0-963C-10E206599610}" type="pres">
      <dgm:prSet presAssocID="{1EC220FA-58BC-457D-AD8F-770F7BC3FEDD}" presName="dummy" presStyleCnt="0"/>
      <dgm:spPr/>
    </dgm:pt>
    <dgm:pt modelId="{C8DF8C39-1C85-4577-AF43-735804725C5E}" type="pres">
      <dgm:prSet presAssocID="{4B086D31-C9ED-4F1F-B9F4-E6D501BF9C93}" presName="sibTrans" presStyleLbl="sibTrans2D1" presStyleIdx="3" presStyleCnt="5"/>
      <dgm:spPr/>
      <dgm:t>
        <a:bodyPr/>
        <a:lstStyle/>
        <a:p>
          <a:endParaRPr lang="en-US"/>
        </a:p>
      </dgm:t>
    </dgm:pt>
    <dgm:pt modelId="{4032C9B8-61C7-437B-A6E5-39AB8E36352E}" type="pres">
      <dgm:prSet presAssocID="{09752ECC-2E0A-49FD-A439-5F020B46D2D4}" presName="node" presStyleLbl="node1" presStyleIdx="4" presStyleCnt="5" custScaleX="1114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C648F5-5E93-47AE-9C82-7B37B26F9959}" type="pres">
      <dgm:prSet presAssocID="{09752ECC-2E0A-49FD-A439-5F020B46D2D4}" presName="dummy" presStyleCnt="0"/>
      <dgm:spPr/>
    </dgm:pt>
    <dgm:pt modelId="{85B9E17D-B7B4-4380-AD94-2F78D6272B69}" type="pres">
      <dgm:prSet presAssocID="{7E97DB65-0EE3-46AE-A66E-9585A230F680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50623810-F1BE-4838-939D-7F64FC1B77AD}" type="presOf" srcId="{15F4522D-FB87-42EF-8EF8-724ABC1F1FB9}" destId="{9C8A6AD2-6547-4CB5-B5CB-E683679452DA}" srcOrd="0" destOrd="0" presId="urn:microsoft.com/office/officeart/2005/8/layout/radial6"/>
    <dgm:cxn modelId="{B1EF3182-AEED-4395-A413-CC6270B269E4}" type="presOf" srcId="{4B086D31-C9ED-4F1F-B9F4-E6D501BF9C93}" destId="{C8DF8C39-1C85-4577-AF43-735804725C5E}" srcOrd="0" destOrd="0" presId="urn:microsoft.com/office/officeart/2005/8/layout/radial6"/>
    <dgm:cxn modelId="{63390DF8-6286-4AF9-B6DB-7375A4FD6F68}" srcId="{DB6C6D58-3BA2-4265-8223-37C1FBC92985}" destId="{15F4522D-FB87-42EF-8EF8-724ABC1F1FB9}" srcOrd="0" destOrd="0" parTransId="{8C94BB47-DD16-46B5-8C97-E29B01F8E3D7}" sibTransId="{69CE08BB-F093-4F66-A31E-CC910DA3B794}"/>
    <dgm:cxn modelId="{038CBC97-C6BA-4F92-BF60-1944ACBCC43A}" srcId="{DB6C6D58-3BA2-4265-8223-37C1FBC92985}" destId="{D0F0E015-0271-4778-BFC8-40F7BCBA7B65}" srcOrd="2" destOrd="0" parTransId="{61A26E81-C0CE-47F2-9A1B-A86D831E96F7}" sibTransId="{8D01A7A2-46AE-460F-A7CB-FD0CC5529DC5}"/>
    <dgm:cxn modelId="{0330C13B-1FF2-4FD6-A415-CB25403E3080}" type="presOf" srcId="{8D01A7A2-46AE-460F-A7CB-FD0CC5529DC5}" destId="{9D458D0D-8F40-44B6-9DB5-8F92253E00CE}" srcOrd="0" destOrd="0" presId="urn:microsoft.com/office/officeart/2005/8/layout/radial6"/>
    <dgm:cxn modelId="{3D1B6C5E-78C1-4216-890C-2AADC68B2627}" type="presOf" srcId="{DB6C6D58-3BA2-4265-8223-37C1FBC92985}" destId="{1243CF56-D46C-4417-8E86-FC00C5D810EE}" srcOrd="0" destOrd="0" presId="urn:microsoft.com/office/officeart/2005/8/layout/radial6"/>
    <dgm:cxn modelId="{D97FAB26-BA2F-480D-9348-06B2953AC5C3}" type="presOf" srcId="{6C0CD818-03EA-46E7-9FA1-CF56ED0D7CA7}" destId="{FCC127B9-0E37-4BAA-923D-CD714CA82612}" srcOrd="0" destOrd="0" presId="urn:microsoft.com/office/officeart/2005/8/layout/radial6"/>
    <dgm:cxn modelId="{0D8F8824-4F90-4B2B-8318-3FA1387B6011}" srcId="{36F949EE-D5DC-4DBC-8CAD-E85A2B4CCE97}" destId="{DB6C6D58-3BA2-4265-8223-37C1FBC92985}" srcOrd="0" destOrd="0" parTransId="{08769ADC-F0BA-4D2F-9A32-4FD7CE6EF5B5}" sibTransId="{DB0E7980-ED12-44E2-8BB0-A14CF97CE897}"/>
    <dgm:cxn modelId="{5D9D51D3-E034-4E51-8B44-E6C17723A2D6}" type="presOf" srcId="{7E97DB65-0EE3-46AE-A66E-9585A230F680}" destId="{85B9E17D-B7B4-4380-AD94-2F78D6272B69}" srcOrd="0" destOrd="0" presId="urn:microsoft.com/office/officeart/2005/8/layout/radial6"/>
    <dgm:cxn modelId="{4EF52AE1-730E-4591-9E36-D7EECDD6BE54}" srcId="{DB6C6D58-3BA2-4265-8223-37C1FBC92985}" destId="{09752ECC-2E0A-49FD-A439-5F020B46D2D4}" srcOrd="4" destOrd="0" parTransId="{113BED8D-579B-4FE0-A818-975078B64914}" sibTransId="{7E97DB65-0EE3-46AE-A66E-9585A230F680}"/>
    <dgm:cxn modelId="{06C657E5-3C77-441E-9918-A4F24801A2B5}" type="presOf" srcId="{D0F0E015-0271-4778-BFC8-40F7BCBA7B65}" destId="{D2F7882F-FE85-48D9-BEB4-0C453AA9EC7A}" srcOrd="0" destOrd="0" presId="urn:microsoft.com/office/officeart/2005/8/layout/radial6"/>
    <dgm:cxn modelId="{F21305DD-792C-43ED-892B-09D412D66573}" type="presOf" srcId="{69CE08BB-F093-4F66-A31E-CC910DA3B794}" destId="{1DABBE41-29D7-42A9-A58A-0394BB10B081}" srcOrd="0" destOrd="0" presId="urn:microsoft.com/office/officeart/2005/8/layout/radial6"/>
    <dgm:cxn modelId="{9C9C5C40-D060-48C0-AB61-419B592C5E6E}" type="presOf" srcId="{36F949EE-D5DC-4DBC-8CAD-E85A2B4CCE97}" destId="{EF687163-7AD0-4849-9A68-8A9E579904BA}" srcOrd="0" destOrd="0" presId="urn:microsoft.com/office/officeart/2005/8/layout/radial6"/>
    <dgm:cxn modelId="{7E6E5F11-8C0D-4CB2-ABE7-BDE27218E5D7}" type="presOf" srcId="{09752ECC-2E0A-49FD-A439-5F020B46D2D4}" destId="{4032C9B8-61C7-437B-A6E5-39AB8E36352E}" srcOrd="0" destOrd="0" presId="urn:microsoft.com/office/officeart/2005/8/layout/radial6"/>
    <dgm:cxn modelId="{A4E687E1-D91C-4596-AF2A-9FFBF4949F63}" srcId="{DB6C6D58-3BA2-4265-8223-37C1FBC92985}" destId="{6C0CD818-03EA-46E7-9FA1-CF56ED0D7CA7}" srcOrd="1" destOrd="0" parTransId="{77C42115-384C-4429-B5E4-CE8470537911}" sibTransId="{6FE17EBA-A7E0-43B2-9B96-D24F1E31F151}"/>
    <dgm:cxn modelId="{01818CEE-C628-4E1E-88AB-CB5AD97C75CF}" srcId="{DB6C6D58-3BA2-4265-8223-37C1FBC92985}" destId="{1EC220FA-58BC-457D-AD8F-770F7BC3FEDD}" srcOrd="3" destOrd="0" parTransId="{46049902-C154-4ECD-BE25-9FBC2CF75E9B}" sibTransId="{4B086D31-C9ED-4F1F-B9F4-E6D501BF9C93}"/>
    <dgm:cxn modelId="{45E280CC-AFC4-4C66-B21C-535C4F8CBCB3}" type="presOf" srcId="{1EC220FA-58BC-457D-AD8F-770F7BC3FEDD}" destId="{B603C42C-2B27-4333-BFB7-AE4B7D32BA6C}" srcOrd="0" destOrd="0" presId="urn:microsoft.com/office/officeart/2005/8/layout/radial6"/>
    <dgm:cxn modelId="{215AD61E-9FD8-4BB0-AF5A-C6C3FB84D2D5}" type="presOf" srcId="{6FE17EBA-A7E0-43B2-9B96-D24F1E31F151}" destId="{D3F3E575-C247-4829-B09B-B99DF3B0DE00}" srcOrd="0" destOrd="0" presId="urn:microsoft.com/office/officeart/2005/8/layout/radial6"/>
    <dgm:cxn modelId="{17BE8486-7366-44D6-BF71-A884612D6FA1}" type="presParOf" srcId="{EF687163-7AD0-4849-9A68-8A9E579904BA}" destId="{1243CF56-D46C-4417-8E86-FC00C5D810EE}" srcOrd="0" destOrd="0" presId="urn:microsoft.com/office/officeart/2005/8/layout/radial6"/>
    <dgm:cxn modelId="{B94183C4-8CB6-472F-9E47-4347970359DE}" type="presParOf" srcId="{EF687163-7AD0-4849-9A68-8A9E579904BA}" destId="{9C8A6AD2-6547-4CB5-B5CB-E683679452DA}" srcOrd="1" destOrd="0" presId="urn:microsoft.com/office/officeart/2005/8/layout/radial6"/>
    <dgm:cxn modelId="{AEA8C2B2-87CF-4003-8A4F-713382C973B8}" type="presParOf" srcId="{EF687163-7AD0-4849-9A68-8A9E579904BA}" destId="{0BBFF686-F133-4BA3-9F45-5D27186013BA}" srcOrd="2" destOrd="0" presId="urn:microsoft.com/office/officeart/2005/8/layout/radial6"/>
    <dgm:cxn modelId="{F55959EE-DE66-43D9-A9E6-06CAF18033A3}" type="presParOf" srcId="{EF687163-7AD0-4849-9A68-8A9E579904BA}" destId="{1DABBE41-29D7-42A9-A58A-0394BB10B081}" srcOrd="3" destOrd="0" presId="urn:microsoft.com/office/officeart/2005/8/layout/radial6"/>
    <dgm:cxn modelId="{B02FC92C-D1BC-4DF5-B0A9-B1D3C7794167}" type="presParOf" srcId="{EF687163-7AD0-4849-9A68-8A9E579904BA}" destId="{FCC127B9-0E37-4BAA-923D-CD714CA82612}" srcOrd="4" destOrd="0" presId="urn:microsoft.com/office/officeart/2005/8/layout/radial6"/>
    <dgm:cxn modelId="{F53F5DBA-6D66-474D-8D44-FBCA51410303}" type="presParOf" srcId="{EF687163-7AD0-4849-9A68-8A9E579904BA}" destId="{F7E8CD6E-E817-49A3-8FA7-262A0411B2BA}" srcOrd="5" destOrd="0" presId="urn:microsoft.com/office/officeart/2005/8/layout/radial6"/>
    <dgm:cxn modelId="{A1CF4B7E-9444-43D6-8B65-5B411598D756}" type="presParOf" srcId="{EF687163-7AD0-4849-9A68-8A9E579904BA}" destId="{D3F3E575-C247-4829-B09B-B99DF3B0DE00}" srcOrd="6" destOrd="0" presId="urn:microsoft.com/office/officeart/2005/8/layout/radial6"/>
    <dgm:cxn modelId="{825F12CC-2586-42FF-ABFD-9A5E92CF6606}" type="presParOf" srcId="{EF687163-7AD0-4849-9A68-8A9E579904BA}" destId="{D2F7882F-FE85-48D9-BEB4-0C453AA9EC7A}" srcOrd="7" destOrd="0" presId="urn:microsoft.com/office/officeart/2005/8/layout/radial6"/>
    <dgm:cxn modelId="{240CEA87-D659-4E00-B6C1-04D7F42B68F1}" type="presParOf" srcId="{EF687163-7AD0-4849-9A68-8A9E579904BA}" destId="{62DCA246-B1C0-478A-B31F-78318DB668E4}" srcOrd="8" destOrd="0" presId="urn:microsoft.com/office/officeart/2005/8/layout/radial6"/>
    <dgm:cxn modelId="{B00AB583-8F50-4A0A-8C4C-945DBB0EA23D}" type="presParOf" srcId="{EF687163-7AD0-4849-9A68-8A9E579904BA}" destId="{9D458D0D-8F40-44B6-9DB5-8F92253E00CE}" srcOrd="9" destOrd="0" presId="urn:microsoft.com/office/officeart/2005/8/layout/radial6"/>
    <dgm:cxn modelId="{1934FB0F-E716-4E3F-9F7F-6D701B2A0AA7}" type="presParOf" srcId="{EF687163-7AD0-4849-9A68-8A9E579904BA}" destId="{B603C42C-2B27-4333-BFB7-AE4B7D32BA6C}" srcOrd="10" destOrd="0" presId="urn:microsoft.com/office/officeart/2005/8/layout/radial6"/>
    <dgm:cxn modelId="{D40E6E58-FAED-4A4B-B26F-F86E1705634D}" type="presParOf" srcId="{EF687163-7AD0-4849-9A68-8A9E579904BA}" destId="{42453EFF-E9AB-4CA0-963C-10E206599610}" srcOrd="11" destOrd="0" presId="urn:microsoft.com/office/officeart/2005/8/layout/radial6"/>
    <dgm:cxn modelId="{87642A9E-43EA-4148-AB94-8EDAAC1770F9}" type="presParOf" srcId="{EF687163-7AD0-4849-9A68-8A9E579904BA}" destId="{C8DF8C39-1C85-4577-AF43-735804725C5E}" srcOrd="12" destOrd="0" presId="urn:microsoft.com/office/officeart/2005/8/layout/radial6"/>
    <dgm:cxn modelId="{913838CE-0250-4FF7-9B3B-0B8F839E9C42}" type="presParOf" srcId="{EF687163-7AD0-4849-9A68-8A9E579904BA}" destId="{4032C9B8-61C7-437B-A6E5-39AB8E36352E}" srcOrd="13" destOrd="0" presId="urn:microsoft.com/office/officeart/2005/8/layout/radial6"/>
    <dgm:cxn modelId="{B44455FB-19F5-4F2A-AE2D-974D8CA872BC}" type="presParOf" srcId="{EF687163-7AD0-4849-9A68-8A9E579904BA}" destId="{BAC648F5-5E93-47AE-9C82-7B37B26F9959}" srcOrd="14" destOrd="0" presId="urn:microsoft.com/office/officeart/2005/8/layout/radial6"/>
    <dgm:cxn modelId="{44AD1C4D-F5EC-4E0C-97FC-AAFA6DA52F70}" type="presParOf" srcId="{EF687163-7AD0-4849-9A68-8A9E579904BA}" destId="{85B9E17D-B7B4-4380-AD94-2F78D6272B69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F949EE-D5DC-4DBC-8CAD-E85A2B4CCE9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6C6D58-3BA2-4265-8223-37C1FBC92985}">
      <dgm:prSet phldrT="[Text]" custT="1"/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ইসলামের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বুনিয়াদি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আমল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08769ADC-F0BA-4D2F-9A32-4FD7CE6EF5B5}" type="parTrans" cxnId="{0D8F8824-4F90-4B2B-8318-3FA1387B6011}">
      <dgm:prSet/>
      <dgm:spPr/>
      <dgm:t>
        <a:bodyPr/>
        <a:lstStyle/>
        <a:p>
          <a:endParaRPr lang="en-US"/>
        </a:p>
      </dgm:t>
    </dgm:pt>
    <dgm:pt modelId="{DB0E7980-ED12-44E2-8BB0-A14CF97CE897}" type="sibTrans" cxnId="{0D8F8824-4F90-4B2B-8318-3FA1387B6011}">
      <dgm:prSet/>
      <dgm:spPr/>
      <dgm:t>
        <a:bodyPr/>
        <a:lstStyle/>
        <a:p>
          <a:endParaRPr lang="en-US"/>
        </a:p>
      </dgm:t>
    </dgm:pt>
    <dgm:pt modelId="{6C0CD818-03EA-46E7-9FA1-CF56ED0D7CA7}">
      <dgm:prSet phldrT="[Text]" custT="1"/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সলাত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dirty="0" smtClean="0"/>
            <a:t> </a:t>
          </a:r>
          <a:endParaRPr lang="en-US" sz="3800" dirty="0"/>
        </a:p>
      </dgm:t>
    </dgm:pt>
    <dgm:pt modelId="{77C42115-384C-4429-B5E4-CE8470537911}" type="parTrans" cxnId="{A4E687E1-D91C-4596-AF2A-9FFBF4949F63}">
      <dgm:prSet/>
      <dgm:spPr/>
      <dgm:t>
        <a:bodyPr/>
        <a:lstStyle/>
        <a:p>
          <a:endParaRPr lang="en-US"/>
        </a:p>
      </dgm:t>
    </dgm:pt>
    <dgm:pt modelId="{6FE17EBA-A7E0-43B2-9B96-D24F1E31F151}" type="sibTrans" cxnId="{A4E687E1-D91C-4596-AF2A-9FFBF4949F63}">
      <dgm:prSet/>
      <dgm:spPr/>
      <dgm:t>
        <a:bodyPr/>
        <a:lstStyle/>
        <a:p>
          <a:endParaRPr lang="en-US"/>
        </a:p>
      </dgm:t>
    </dgm:pt>
    <dgm:pt modelId="{D0F0E015-0271-4778-BFC8-40F7BCBA7B65}">
      <dgm:prSet phldrT="[Text]" custT="1"/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যাকাত</a:t>
          </a:r>
          <a:r>
            <a:rPr lang="en-US" sz="3800" dirty="0" smtClean="0"/>
            <a:t> </a:t>
          </a:r>
          <a:endParaRPr lang="en-US" sz="3800" dirty="0"/>
        </a:p>
      </dgm:t>
    </dgm:pt>
    <dgm:pt modelId="{61A26E81-C0CE-47F2-9A1B-A86D831E96F7}" type="parTrans" cxnId="{038CBC97-C6BA-4F92-BF60-1944ACBCC43A}">
      <dgm:prSet/>
      <dgm:spPr/>
      <dgm:t>
        <a:bodyPr/>
        <a:lstStyle/>
        <a:p>
          <a:endParaRPr lang="en-US"/>
        </a:p>
      </dgm:t>
    </dgm:pt>
    <dgm:pt modelId="{8D01A7A2-46AE-460F-A7CB-FD0CC5529DC5}" type="sibTrans" cxnId="{038CBC97-C6BA-4F92-BF60-1944ACBCC43A}">
      <dgm:prSet/>
      <dgm:spPr/>
      <dgm:t>
        <a:bodyPr/>
        <a:lstStyle/>
        <a:p>
          <a:endParaRPr lang="en-US"/>
        </a:p>
      </dgm:t>
    </dgm:pt>
    <dgm:pt modelId="{1EC220FA-58BC-457D-AD8F-770F7BC3FEDD}">
      <dgm:prSet phldrT="[Text]" custT="1"/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হজ্জ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5100" dirty="0" smtClean="0"/>
            <a:t> </a:t>
          </a:r>
          <a:endParaRPr lang="en-US" sz="5100" dirty="0"/>
        </a:p>
      </dgm:t>
    </dgm:pt>
    <dgm:pt modelId="{46049902-C154-4ECD-BE25-9FBC2CF75E9B}" type="parTrans" cxnId="{01818CEE-C628-4E1E-88AB-CB5AD97C75CF}">
      <dgm:prSet/>
      <dgm:spPr/>
      <dgm:t>
        <a:bodyPr/>
        <a:lstStyle/>
        <a:p>
          <a:endParaRPr lang="en-US"/>
        </a:p>
      </dgm:t>
    </dgm:pt>
    <dgm:pt modelId="{4B086D31-C9ED-4F1F-B9F4-E6D501BF9C93}" type="sibTrans" cxnId="{01818CEE-C628-4E1E-88AB-CB5AD97C75CF}">
      <dgm:prSet/>
      <dgm:spPr/>
      <dgm:t>
        <a:bodyPr/>
        <a:lstStyle/>
        <a:p>
          <a:endParaRPr lang="en-US"/>
        </a:p>
      </dgm:t>
    </dgm:pt>
    <dgm:pt modelId="{09752ECC-2E0A-49FD-A439-5F020B46D2D4}">
      <dgm:prSet phldrT="[Text]" custT="1"/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সাওম</a:t>
          </a:r>
          <a:r>
            <a:rPr lang="en-US" sz="3500" dirty="0" smtClean="0"/>
            <a:t> </a:t>
          </a:r>
          <a:endParaRPr lang="en-US" sz="3500" dirty="0"/>
        </a:p>
      </dgm:t>
    </dgm:pt>
    <dgm:pt modelId="{113BED8D-579B-4FE0-A818-975078B64914}" type="parTrans" cxnId="{4EF52AE1-730E-4591-9E36-D7EECDD6BE54}">
      <dgm:prSet/>
      <dgm:spPr/>
      <dgm:t>
        <a:bodyPr/>
        <a:lstStyle/>
        <a:p>
          <a:endParaRPr lang="en-US"/>
        </a:p>
      </dgm:t>
    </dgm:pt>
    <dgm:pt modelId="{7E97DB65-0EE3-46AE-A66E-9585A230F680}" type="sibTrans" cxnId="{4EF52AE1-730E-4591-9E36-D7EECDD6BE54}">
      <dgm:prSet/>
      <dgm:spPr/>
      <dgm:t>
        <a:bodyPr/>
        <a:lstStyle/>
        <a:p>
          <a:endParaRPr lang="en-US"/>
        </a:p>
      </dgm:t>
    </dgm:pt>
    <dgm:pt modelId="{EF687163-7AD0-4849-9A68-8A9E579904BA}" type="pres">
      <dgm:prSet presAssocID="{36F949EE-D5DC-4DBC-8CAD-E85A2B4CCE9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43CF56-D46C-4417-8E86-FC00C5D810EE}" type="pres">
      <dgm:prSet presAssocID="{DB6C6D58-3BA2-4265-8223-37C1FBC92985}" presName="centerShape" presStyleLbl="node0" presStyleIdx="0" presStyleCnt="1"/>
      <dgm:spPr/>
      <dgm:t>
        <a:bodyPr/>
        <a:lstStyle/>
        <a:p>
          <a:endParaRPr lang="en-US"/>
        </a:p>
      </dgm:t>
    </dgm:pt>
    <dgm:pt modelId="{FCC127B9-0E37-4BAA-923D-CD714CA82612}" type="pres">
      <dgm:prSet presAssocID="{6C0CD818-03EA-46E7-9FA1-CF56ED0D7CA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E8CD6E-E817-49A3-8FA7-262A0411B2BA}" type="pres">
      <dgm:prSet presAssocID="{6C0CD818-03EA-46E7-9FA1-CF56ED0D7CA7}" presName="dummy" presStyleCnt="0"/>
      <dgm:spPr/>
    </dgm:pt>
    <dgm:pt modelId="{D3F3E575-C247-4829-B09B-B99DF3B0DE00}" type="pres">
      <dgm:prSet presAssocID="{6FE17EBA-A7E0-43B2-9B96-D24F1E31F151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2F7882F-FE85-48D9-BEB4-0C453AA9EC7A}" type="pres">
      <dgm:prSet presAssocID="{D0F0E015-0271-4778-BFC8-40F7BCBA7B65}" presName="node" presStyleLbl="node1" presStyleIdx="1" presStyleCnt="4" custScaleX="1134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DCA246-B1C0-478A-B31F-78318DB668E4}" type="pres">
      <dgm:prSet presAssocID="{D0F0E015-0271-4778-BFC8-40F7BCBA7B65}" presName="dummy" presStyleCnt="0"/>
      <dgm:spPr/>
    </dgm:pt>
    <dgm:pt modelId="{9D458D0D-8F40-44B6-9DB5-8F92253E00CE}" type="pres">
      <dgm:prSet presAssocID="{8D01A7A2-46AE-460F-A7CB-FD0CC5529DC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603C42C-2B27-4333-BFB7-AE4B7D32BA6C}" type="pres">
      <dgm:prSet presAssocID="{1EC220FA-58BC-457D-AD8F-770F7BC3FED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53EFF-E9AB-4CA0-963C-10E206599610}" type="pres">
      <dgm:prSet presAssocID="{1EC220FA-58BC-457D-AD8F-770F7BC3FEDD}" presName="dummy" presStyleCnt="0"/>
      <dgm:spPr/>
    </dgm:pt>
    <dgm:pt modelId="{C8DF8C39-1C85-4577-AF43-735804725C5E}" type="pres">
      <dgm:prSet presAssocID="{4B086D31-C9ED-4F1F-B9F4-E6D501BF9C9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4032C9B8-61C7-437B-A6E5-39AB8E36352E}" type="pres">
      <dgm:prSet presAssocID="{09752ECC-2E0A-49FD-A439-5F020B46D2D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C648F5-5E93-47AE-9C82-7B37B26F9959}" type="pres">
      <dgm:prSet presAssocID="{09752ECC-2E0A-49FD-A439-5F020B46D2D4}" presName="dummy" presStyleCnt="0"/>
      <dgm:spPr/>
    </dgm:pt>
    <dgm:pt modelId="{85B9E17D-B7B4-4380-AD94-2F78D6272B69}" type="pres">
      <dgm:prSet presAssocID="{7E97DB65-0EE3-46AE-A66E-9585A230F680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1E030E54-E663-4EC6-8A63-87629A5FF230}" type="presOf" srcId="{09752ECC-2E0A-49FD-A439-5F020B46D2D4}" destId="{4032C9B8-61C7-437B-A6E5-39AB8E36352E}" srcOrd="0" destOrd="0" presId="urn:microsoft.com/office/officeart/2005/8/layout/radial6"/>
    <dgm:cxn modelId="{2A5EA070-FF49-47EC-AFC4-306D5EA7C1AF}" type="presOf" srcId="{7E97DB65-0EE3-46AE-A66E-9585A230F680}" destId="{85B9E17D-B7B4-4380-AD94-2F78D6272B69}" srcOrd="0" destOrd="0" presId="urn:microsoft.com/office/officeart/2005/8/layout/radial6"/>
    <dgm:cxn modelId="{262DC990-233A-411B-B495-F0B4BAB654CA}" type="presOf" srcId="{1EC220FA-58BC-457D-AD8F-770F7BC3FEDD}" destId="{B603C42C-2B27-4333-BFB7-AE4B7D32BA6C}" srcOrd="0" destOrd="0" presId="urn:microsoft.com/office/officeart/2005/8/layout/radial6"/>
    <dgm:cxn modelId="{038CBC97-C6BA-4F92-BF60-1944ACBCC43A}" srcId="{DB6C6D58-3BA2-4265-8223-37C1FBC92985}" destId="{D0F0E015-0271-4778-BFC8-40F7BCBA7B65}" srcOrd="1" destOrd="0" parTransId="{61A26E81-C0CE-47F2-9A1B-A86D831E96F7}" sibTransId="{8D01A7A2-46AE-460F-A7CB-FD0CC5529DC5}"/>
    <dgm:cxn modelId="{8A22AA48-0463-4086-AD25-53BD81FA1A4C}" type="presOf" srcId="{4B086D31-C9ED-4F1F-B9F4-E6D501BF9C93}" destId="{C8DF8C39-1C85-4577-AF43-735804725C5E}" srcOrd="0" destOrd="0" presId="urn:microsoft.com/office/officeart/2005/8/layout/radial6"/>
    <dgm:cxn modelId="{6228E99C-4D58-4373-81CD-CF05E09BDC60}" type="presOf" srcId="{D0F0E015-0271-4778-BFC8-40F7BCBA7B65}" destId="{D2F7882F-FE85-48D9-BEB4-0C453AA9EC7A}" srcOrd="0" destOrd="0" presId="urn:microsoft.com/office/officeart/2005/8/layout/radial6"/>
    <dgm:cxn modelId="{0D8F8824-4F90-4B2B-8318-3FA1387B6011}" srcId="{36F949EE-D5DC-4DBC-8CAD-E85A2B4CCE97}" destId="{DB6C6D58-3BA2-4265-8223-37C1FBC92985}" srcOrd="0" destOrd="0" parTransId="{08769ADC-F0BA-4D2F-9A32-4FD7CE6EF5B5}" sibTransId="{DB0E7980-ED12-44E2-8BB0-A14CF97CE897}"/>
    <dgm:cxn modelId="{4EF52AE1-730E-4591-9E36-D7EECDD6BE54}" srcId="{DB6C6D58-3BA2-4265-8223-37C1FBC92985}" destId="{09752ECC-2E0A-49FD-A439-5F020B46D2D4}" srcOrd="3" destOrd="0" parTransId="{113BED8D-579B-4FE0-A818-975078B64914}" sibTransId="{7E97DB65-0EE3-46AE-A66E-9585A230F680}"/>
    <dgm:cxn modelId="{6626D455-78E4-404A-BDFC-E9BEAF3D0C4D}" type="presOf" srcId="{6FE17EBA-A7E0-43B2-9B96-D24F1E31F151}" destId="{D3F3E575-C247-4829-B09B-B99DF3B0DE00}" srcOrd="0" destOrd="0" presId="urn:microsoft.com/office/officeart/2005/8/layout/radial6"/>
    <dgm:cxn modelId="{35F1C3E2-5C5A-4D43-BDBA-9BB42DB360D6}" type="presOf" srcId="{6C0CD818-03EA-46E7-9FA1-CF56ED0D7CA7}" destId="{FCC127B9-0E37-4BAA-923D-CD714CA82612}" srcOrd="0" destOrd="0" presId="urn:microsoft.com/office/officeart/2005/8/layout/radial6"/>
    <dgm:cxn modelId="{A4E687E1-D91C-4596-AF2A-9FFBF4949F63}" srcId="{DB6C6D58-3BA2-4265-8223-37C1FBC92985}" destId="{6C0CD818-03EA-46E7-9FA1-CF56ED0D7CA7}" srcOrd="0" destOrd="0" parTransId="{77C42115-384C-4429-B5E4-CE8470537911}" sibTransId="{6FE17EBA-A7E0-43B2-9B96-D24F1E31F151}"/>
    <dgm:cxn modelId="{01818CEE-C628-4E1E-88AB-CB5AD97C75CF}" srcId="{DB6C6D58-3BA2-4265-8223-37C1FBC92985}" destId="{1EC220FA-58BC-457D-AD8F-770F7BC3FEDD}" srcOrd="2" destOrd="0" parTransId="{46049902-C154-4ECD-BE25-9FBC2CF75E9B}" sibTransId="{4B086D31-C9ED-4F1F-B9F4-E6D501BF9C93}"/>
    <dgm:cxn modelId="{43FA3AFA-480E-4146-8F1B-12178693191F}" type="presOf" srcId="{8D01A7A2-46AE-460F-A7CB-FD0CC5529DC5}" destId="{9D458D0D-8F40-44B6-9DB5-8F92253E00CE}" srcOrd="0" destOrd="0" presId="urn:microsoft.com/office/officeart/2005/8/layout/radial6"/>
    <dgm:cxn modelId="{E7FC3D63-74A8-4B96-A7C7-CF51FFA51A2B}" type="presOf" srcId="{36F949EE-D5DC-4DBC-8CAD-E85A2B4CCE97}" destId="{EF687163-7AD0-4849-9A68-8A9E579904BA}" srcOrd="0" destOrd="0" presId="urn:microsoft.com/office/officeart/2005/8/layout/radial6"/>
    <dgm:cxn modelId="{26AADD95-B96D-47A3-A512-741255D468DA}" type="presOf" srcId="{DB6C6D58-3BA2-4265-8223-37C1FBC92985}" destId="{1243CF56-D46C-4417-8E86-FC00C5D810EE}" srcOrd="0" destOrd="0" presId="urn:microsoft.com/office/officeart/2005/8/layout/radial6"/>
    <dgm:cxn modelId="{A4E67C91-BF83-4AA6-9A48-42E3ADD74338}" type="presParOf" srcId="{EF687163-7AD0-4849-9A68-8A9E579904BA}" destId="{1243CF56-D46C-4417-8E86-FC00C5D810EE}" srcOrd="0" destOrd="0" presId="urn:microsoft.com/office/officeart/2005/8/layout/radial6"/>
    <dgm:cxn modelId="{CD753870-0DB1-49D7-9B9D-6AA5C9D80104}" type="presParOf" srcId="{EF687163-7AD0-4849-9A68-8A9E579904BA}" destId="{FCC127B9-0E37-4BAA-923D-CD714CA82612}" srcOrd="1" destOrd="0" presId="urn:microsoft.com/office/officeart/2005/8/layout/radial6"/>
    <dgm:cxn modelId="{50A44C5F-A68E-4974-8CB1-F602BEA5913F}" type="presParOf" srcId="{EF687163-7AD0-4849-9A68-8A9E579904BA}" destId="{F7E8CD6E-E817-49A3-8FA7-262A0411B2BA}" srcOrd="2" destOrd="0" presId="urn:microsoft.com/office/officeart/2005/8/layout/radial6"/>
    <dgm:cxn modelId="{F1AB3086-5AA8-4C4E-90D9-AE57A20C099A}" type="presParOf" srcId="{EF687163-7AD0-4849-9A68-8A9E579904BA}" destId="{D3F3E575-C247-4829-B09B-B99DF3B0DE00}" srcOrd="3" destOrd="0" presId="urn:microsoft.com/office/officeart/2005/8/layout/radial6"/>
    <dgm:cxn modelId="{10B5D8D1-D6DA-4D67-BF3C-579E8D61F945}" type="presParOf" srcId="{EF687163-7AD0-4849-9A68-8A9E579904BA}" destId="{D2F7882F-FE85-48D9-BEB4-0C453AA9EC7A}" srcOrd="4" destOrd="0" presId="urn:microsoft.com/office/officeart/2005/8/layout/radial6"/>
    <dgm:cxn modelId="{8C76352E-C3D7-4A0E-BF18-129C6B48F427}" type="presParOf" srcId="{EF687163-7AD0-4849-9A68-8A9E579904BA}" destId="{62DCA246-B1C0-478A-B31F-78318DB668E4}" srcOrd="5" destOrd="0" presId="urn:microsoft.com/office/officeart/2005/8/layout/radial6"/>
    <dgm:cxn modelId="{702BB4B7-250E-4A55-84CC-A4E9E192F0CB}" type="presParOf" srcId="{EF687163-7AD0-4849-9A68-8A9E579904BA}" destId="{9D458D0D-8F40-44B6-9DB5-8F92253E00CE}" srcOrd="6" destOrd="0" presId="urn:microsoft.com/office/officeart/2005/8/layout/radial6"/>
    <dgm:cxn modelId="{A22A03A5-101E-41EE-93D8-0CCDD63CC2FF}" type="presParOf" srcId="{EF687163-7AD0-4849-9A68-8A9E579904BA}" destId="{B603C42C-2B27-4333-BFB7-AE4B7D32BA6C}" srcOrd="7" destOrd="0" presId="urn:microsoft.com/office/officeart/2005/8/layout/radial6"/>
    <dgm:cxn modelId="{D4899C5F-9EC5-409E-B69E-CB6C1E4C3DD8}" type="presParOf" srcId="{EF687163-7AD0-4849-9A68-8A9E579904BA}" destId="{42453EFF-E9AB-4CA0-963C-10E206599610}" srcOrd="8" destOrd="0" presId="urn:microsoft.com/office/officeart/2005/8/layout/radial6"/>
    <dgm:cxn modelId="{1B6F10BE-5179-4FB9-95EA-B6EC50CF6138}" type="presParOf" srcId="{EF687163-7AD0-4849-9A68-8A9E579904BA}" destId="{C8DF8C39-1C85-4577-AF43-735804725C5E}" srcOrd="9" destOrd="0" presId="urn:microsoft.com/office/officeart/2005/8/layout/radial6"/>
    <dgm:cxn modelId="{BD85A7DD-8E0D-42FA-91C9-3C425C6C6C06}" type="presParOf" srcId="{EF687163-7AD0-4849-9A68-8A9E579904BA}" destId="{4032C9B8-61C7-437B-A6E5-39AB8E36352E}" srcOrd="10" destOrd="0" presId="urn:microsoft.com/office/officeart/2005/8/layout/radial6"/>
    <dgm:cxn modelId="{E17AA6B0-3E65-4484-A4CB-8E248697FC51}" type="presParOf" srcId="{EF687163-7AD0-4849-9A68-8A9E579904BA}" destId="{BAC648F5-5E93-47AE-9C82-7B37B26F9959}" srcOrd="11" destOrd="0" presId="urn:microsoft.com/office/officeart/2005/8/layout/radial6"/>
    <dgm:cxn modelId="{04B96DA5-0D85-474E-AFE3-7E94B6BBCA96}" type="presParOf" srcId="{EF687163-7AD0-4849-9A68-8A9E579904BA}" destId="{85B9E17D-B7B4-4380-AD94-2F78D6272B6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17825-2B55-4274-B04A-2F53C06AF621}" type="datetimeFigureOut">
              <a:rPr lang="en-US" smtClean="0"/>
              <a:pPr/>
              <a:t>9/3/2022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D74B3-18CD-491E-841C-802BC4E53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68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D74B3-18CD-491E-841C-802BC4E53A5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20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F22A-F882-4CFE-82A2-E2A17408E3B5}" type="datetimeFigureOut">
              <a:rPr lang="en-US" smtClean="0"/>
              <a:pPr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7066-1FFA-4D9E-A450-D5DF54DC8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F22A-F882-4CFE-82A2-E2A17408E3B5}" type="datetimeFigureOut">
              <a:rPr lang="en-US" smtClean="0"/>
              <a:pPr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7066-1FFA-4D9E-A450-D5DF54DC8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F22A-F882-4CFE-82A2-E2A17408E3B5}" type="datetimeFigureOut">
              <a:rPr lang="en-US" smtClean="0"/>
              <a:pPr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7066-1FFA-4D9E-A450-D5DF54DC8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F22A-F882-4CFE-82A2-E2A17408E3B5}" type="datetimeFigureOut">
              <a:rPr lang="en-US" smtClean="0"/>
              <a:pPr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7066-1FFA-4D9E-A450-D5DF54DC8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F22A-F882-4CFE-82A2-E2A17408E3B5}" type="datetimeFigureOut">
              <a:rPr lang="en-US" smtClean="0"/>
              <a:pPr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7066-1FFA-4D9E-A450-D5DF54DC8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F22A-F882-4CFE-82A2-E2A17408E3B5}" type="datetimeFigureOut">
              <a:rPr lang="en-US" smtClean="0"/>
              <a:pPr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7066-1FFA-4D9E-A450-D5DF54DC8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F22A-F882-4CFE-82A2-E2A17408E3B5}" type="datetimeFigureOut">
              <a:rPr lang="en-US" smtClean="0"/>
              <a:pPr/>
              <a:t>9/3/2022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7066-1FFA-4D9E-A450-D5DF54DC8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F22A-F882-4CFE-82A2-E2A17408E3B5}" type="datetimeFigureOut">
              <a:rPr lang="en-US" smtClean="0"/>
              <a:pPr/>
              <a:t>9/3/2022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7066-1FFA-4D9E-A450-D5DF54DC8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F22A-F882-4CFE-82A2-E2A17408E3B5}" type="datetimeFigureOut">
              <a:rPr lang="en-US" smtClean="0"/>
              <a:pPr/>
              <a:t>9/3/2022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7066-1FFA-4D9E-A450-D5DF54DC8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F22A-F882-4CFE-82A2-E2A17408E3B5}" type="datetimeFigureOut">
              <a:rPr lang="en-US" smtClean="0"/>
              <a:pPr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7066-1FFA-4D9E-A450-D5DF54DC8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F22A-F882-4CFE-82A2-E2A17408E3B5}" type="datetimeFigureOut">
              <a:rPr lang="en-US" smtClean="0"/>
              <a:pPr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7066-1FFA-4D9E-A450-D5DF54DC8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DF22A-F882-4CFE-82A2-E2A17408E3B5}" type="datetimeFigureOut">
              <a:rPr lang="en-US" smtClean="0"/>
              <a:pPr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E7066-1FFA-4D9E-A450-D5DF54DC8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slide" Target="slide13.xml"/><Relationship Id="rId5" Type="http://schemas.openxmlformats.org/officeDocument/2006/relationships/diagramQuickStyle" Target="../diagrams/quickStyle3.xml"/><Relationship Id="rId10" Type="http://schemas.openxmlformats.org/officeDocument/2006/relationships/slide" Target="slide16.xml"/><Relationship Id="rId4" Type="http://schemas.openxmlformats.org/officeDocument/2006/relationships/diagramLayout" Target="../diagrams/layout3.xml"/><Relationship Id="rId9" Type="http://schemas.openxmlformats.org/officeDocument/2006/relationships/slide" Target="slide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8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2.xml"/><Relationship Id="rId7" Type="http://schemas.openxmlformats.org/officeDocument/2006/relationships/slide" Target="slide8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dex-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35052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b="1" dirty="0" smtClean="0">
                <a:blipFill>
                  <a:blip r:embed="rId4"/>
                  <a:stretch>
                    <a:fillRect/>
                  </a:stretch>
                </a:blipFill>
              </a:rPr>
              <a:t> </a:t>
            </a:r>
            <a:endParaRPr lang="en-US" b="1" dirty="0">
              <a:blipFill>
                <a:blip r:embed="rId4"/>
                <a:stretch>
                  <a:fillRect/>
                </a:stretch>
              </a:blip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1658600" y="6105912"/>
            <a:ext cx="11430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blipFill>
                  <a:blip r:embed="rId5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800" b="1" dirty="0" smtClean="0">
                <a:blipFill>
                  <a:blip r:embed="rId5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5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2800" b="1" dirty="0" smtClean="0">
                <a:blipFill>
                  <a:blip r:embed="rId5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blipFill>
                  <a:blip r:embed="rId5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গুল-গোফুর</a:t>
            </a:r>
            <a:r>
              <a:rPr lang="en-US" sz="2800" b="1" dirty="0" smtClean="0">
                <a:blipFill>
                  <a:blip r:embed="rId5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5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800" b="1" dirty="0" smtClean="0">
                <a:blipFill>
                  <a:blip r:embed="rId5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blipFill>
                  <a:blip r:embed="rId5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 smtClean="0">
                <a:blipFill>
                  <a:blip r:embed="rId5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5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b="1" dirty="0" smtClean="0">
                <a:blipFill>
                  <a:blip r:embed="rId5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blipFill>
                  <a:blip r:embed="rId5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মহাবিদ্যালয়</a:t>
            </a:r>
            <a:r>
              <a:rPr lang="en-US" sz="2800" b="1" dirty="0" smtClean="0">
                <a:blipFill>
                  <a:blip r:embed="rId5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blipFill>
                <a:blip r:embed="rId5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লা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20513342"/>
              </p:ext>
            </p:extLst>
          </p:nvPr>
        </p:nvGraphicFramePr>
        <p:xfrm>
          <a:off x="152400" y="228600"/>
          <a:ext cx="73914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62800" y="1066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  <a:hlinkClick r:id="rId8" action="ppaction://hlinksldjump"/>
              </a:rPr>
              <a:t>সলাত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62800" y="1981201"/>
            <a:ext cx="1600200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  <a:hlinkClick r:id="rId9" action="ppaction://hlinksldjump"/>
              </a:rPr>
              <a:t>সাওম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43800" y="2895600"/>
            <a:ext cx="1219200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  <a:hlinkClick r:id="rId10" action="ppaction://hlinksldjump"/>
              </a:rPr>
              <a:t>হজ্জ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62800" y="3886200"/>
            <a:ext cx="1600200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  <a:hlinkClick r:id="rId11" action="ppaction://hlinksldjump"/>
              </a:rPr>
              <a:t>যাকাত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43CF56-D46C-4417-8E86-FC00C5D810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1243CF56-D46C-4417-8E86-FC00C5D810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C127B9-0E37-4BAA-923D-CD714CA82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FCC127B9-0E37-4BAA-923D-CD714CA826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F3E575-C247-4829-B09B-B99DF3B0D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D3F3E575-C247-4829-B09B-B99DF3B0DE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F7882F-FE85-48D9-BEB4-0C453AA9EC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D2F7882F-FE85-48D9-BEB4-0C453AA9EC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458D0D-8F40-44B6-9DB5-8F92253E0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9D458D0D-8F40-44B6-9DB5-8F92253E00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03C42C-2B27-4333-BFB7-AE4B7D32B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B603C42C-2B27-4333-BFB7-AE4B7D32BA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DF8C39-1C85-4577-AF43-735804725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C8DF8C39-1C85-4577-AF43-735804725C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32C9B8-61C7-437B-A6E5-39AB8E3635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4032C9B8-61C7-437B-A6E5-39AB8E3635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B9E17D-B7B4-4380-AD94-2F78D6272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85B9E17D-B7B4-4380-AD94-2F78D6272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5575" y="76200"/>
            <a:ext cx="70072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বুনিয়াদি</a:t>
            </a:r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আমল</a:t>
            </a:r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146" name="Picture 2" descr="Coronavirus In West Bengal: Muslim clerics advise to pray Namaz at home -  Anandabazar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733800"/>
            <a:ext cx="342900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6858000" y="76200"/>
            <a:ext cx="2286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সালাত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3258800" y="6096000"/>
            <a:ext cx="131826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2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গুল-গোফুর</a:t>
            </a:r>
            <a:r>
              <a:rPr lang="en-US" sz="32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মহাবিদ্যালয়</a:t>
            </a:r>
            <a:r>
              <a:rPr lang="en-US" sz="32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blipFill>
                <a:blip r:embed="rId4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362" name="AutoShape 2" descr="ঈদের সালাত আদায়ের পদ্ধতি || ধর্ম সময় || Somoynews.t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ঈদের সালাত আদায়ের পদ্ধতি || ধর্ম সময় || Somoynews.t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download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401" y="1143000"/>
            <a:ext cx="3307171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 descr="download (3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3810000"/>
            <a:ext cx="3239655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 descr="images- 2(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400" y="1066800"/>
            <a:ext cx="3396103" cy="22599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533400"/>
            <a:ext cx="586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6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5908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সালাতের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ফজিলত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62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বুনিয়াদি</a:t>
            </a:r>
            <a:r>
              <a:rPr lang="en-US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আমল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838200"/>
            <a:ext cx="9144000" cy="6271655"/>
            <a:chOff x="0" y="806121"/>
            <a:chExt cx="9144000" cy="6271655"/>
          </a:xfrm>
        </p:grpSpPr>
        <p:pic>
          <p:nvPicPr>
            <p:cNvPr id="3" name="Picture 2" descr="373355zakat-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06121"/>
              <a:ext cx="9110220" cy="627165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0" y="914400"/>
              <a:ext cx="9144000" cy="1219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2057400"/>
              <a:ext cx="3733800" cy="1524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3581400"/>
              <a:ext cx="3200400" cy="76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029200" y="9906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যাকাত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1658600" y="6105912"/>
            <a:ext cx="11430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8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28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গুল-গোফুর</a:t>
            </a:r>
            <a:r>
              <a:rPr lang="en-US" sz="28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8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মহাবিদ্যালয়</a:t>
            </a:r>
            <a:r>
              <a:rPr lang="en-US" sz="28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blipFill>
                <a:blip r:embed="rId4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33600" y="144780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2004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বুনিয়াদি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1658600" y="6105912"/>
            <a:ext cx="11430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গুল-গোফুর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মহাবিদ্যালয়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4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বুনিয়াদি</a:t>
            </a: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আমল</a:t>
            </a: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4000" dirty="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 descr="images-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02737"/>
            <a:ext cx="8535737" cy="49646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62800" y="4876800"/>
            <a:ext cx="1676400" cy="1015663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সাওম</a:t>
            </a:r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60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1658600" y="6105912"/>
            <a:ext cx="11430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8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28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গুল-গোফুর</a:t>
            </a:r>
            <a:r>
              <a:rPr lang="en-US" sz="28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8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মহাবিদ্যালয়</a:t>
            </a:r>
            <a:r>
              <a:rPr lang="en-US" sz="28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blipFill>
                <a:blip r:embed="rId4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1524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4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বুনিয়াদি</a:t>
            </a: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আমল</a:t>
            </a: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 descr="index-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66800"/>
            <a:ext cx="418800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7772400" y="76200"/>
            <a:ext cx="121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হজ্জ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242" name="AutoShape 2" descr="যাদের জন্য হজ্জ ফরয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download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066800"/>
            <a:ext cx="4155268" cy="25897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916337"/>
            <a:ext cx="4184415" cy="21796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download (7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3962400"/>
            <a:ext cx="4114800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-11658600" y="6105912"/>
            <a:ext cx="11430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blipFill>
                  <a:blip r:embed="rId7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800" b="1" dirty="0" smtClean="0">
                <a:blipFill>
                  <a:blip r:embed="rId7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7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2800" b="1" dirty="0" smtClean="0">
                <a:blipFill>
                  <a:blip r:embed="rId7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blipFill>
                  <a:blip r:embed="rId7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গুল-গোফুর</a:t>
            </a:r>
            <a:r>
              <a:rPr lang="en-US" sz="2800" b="1" dirty="0" smtClean="0">
                <a:blipFill>
                  <a:blip r:embed="rId7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7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800" b="1" dirty="0" smtClean="0">
                <a:blipFill>
                  <a:blip r:embed="rId7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blipFill>
                  <a:blip r:embed="rId7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 smtClean="0">
                <a:blipFill>
                  <a:blip r:embed="rId7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7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b="1" dirty="0" smtClean="0">
                <a:blipFill>
                  <a:blip r:embed="rId7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blipFill>
                  <a:blip r:embed="rId7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মহাবিদ্যালয়</a:t>
            </a:r>
            <a:r>
              <a:rPr lang="en-US" sz="2800" b="1" dirty="0" smtClean="0">
                <a:blipFill>
                  <a:blip r:embed="rId7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blipFill>
                <a:blip r:embed="rId7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8382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মূল্যায়ণ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3622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বুনিয়াদি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33528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hlinkClick r:id="rId2" action="ppaction://hlinksldjump"/>
              </a:rPr>
              <a:t>৩টি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33528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hlinkClick r:id="rId3" action="ppaction://hlinksldjump"/>
              </a:rPr>
              <a:t>৪টি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33528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hlinkClick r:id="rId2" action="ppaction://hlinksldjump"/>
              </a:rPr>
              <a:t>৫টি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3528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hlinkClick r:id="rId2" action="ppaction://hlinksldjump"/>
              </a:rPr>
              <a:t>২টি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1658600" y="6105912"/>
            <a:ext cx="11430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8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28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গুল-গোফুর</a:t>
            </a:r>
            <a:r>
              <a:rPr lang="en-US" sz="28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8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মহাবিদ্যালয়</a:t>
            </a:r>
            <a:r>
              <a:rPr lang="en-US" sz="28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blipFill>
                <a:blip r:embed="rId4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60020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দুঃখিত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0600" y="5181600"/>
            <a:ext cx="34290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hlinkClick r:id="rId2" action="ppaction://hlinksldjump"/>
              </a:rPr>
              <a:t>চেষ্টা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1658600" y="6105912"/>
            <a:ext cx="11430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800" b="1" dirty="0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2800" b="1" dirty="0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গুল-গোফুর</a:t>
            </a:r>
            <a:r>
              <a:rPr lang="en-US" sz="2800" b="1" dirty="0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800" b="1" dirty="0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b="1" dirty="0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মহাবিদ্যালয়</a:t>
            </a:r>
            <a:r>
              <a:rPr lang="en-US" sz="2800" b="1" dirty="0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blipFill>
                <a:blip r:embed="rId3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906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ourageousKindheartedJanenschia-max-1m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943100"/>
            <a:ext cx="2438400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5181600"/>
            <a:ext cx="19812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1658600" y="6105912"/>
            <a:ext cx="11430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800" b="1" dirty="0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2800" b="1" dirty="0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গুল-গোফুর</a:t>
            </a:r>
            <a:r>
              <a:rPr lang="en-US" sz="2800" b="1" dirty="0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800" b="1" dirty="0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b="1" dirty="0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মহাবিদ্যালয়</a:t>
            </a:r>
            <a:r>
              <a:rPr lang="en-US" sz="2800" b="1" dirty="0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blipFill>
                <a:blip r:embed="rId3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4572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11.jpg"/>
          <p:cNvPicPr>
            <a:picLocks noChangeAspect="1"/>
          </p:cNvPicPr>
          <p:nvPr/>
        </p:nvPicPr>
        <p:blipFill>
          <a:blip r:embed="rId4"/>
          <a:srcRect l="5738" r="5744"/>
          <a:stretch>
            <a:fillRect/>
          </a:stretch>
        </p:blipFill>
        <p:spPr>
          <a:xfrm>
            <a:off x="5833118" y="-1249"/>
            <a:ext cx="3208036" cy="40686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" y="4071116"/>
            <a:ext cx="570736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শহীদুল্লাহ</a:t>
            </a:r>
            <a:endParaRPr lang="bn-IN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5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জ্যেষ্ঠ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bn-IN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5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গুল-গোফুর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মহাবিদ্যালয়</a:t>
            </a:r>
          </a:p>
          <a:p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গোদাগাড়ী</a:t>
            </a:r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, রাজশাহী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5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Email:muhammadshohedullah@gmail.com</a:t>
            </a:r>
            <a:endParaRPr lang="en-US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5"/>
                <a:tile tx="0" ty="0" sx="100000" sy="100000" flip="none" algn="tl"/>
              </a:blip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46436" y="4348115"/>
            <a:ext cx="358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40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40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 smtClean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0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0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4000" b="1" dirty="0" smtClean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অধ্যায়ঃ </a:t>
            </a:r>
            <a:r>
              <a:rPr lang="en-US" sz="40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bn-IN" sz="4000" b="1" dirty="0" smtClean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2192000" y="6320259"/>
            <a:ext cx="118872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blipFill>
                  <a:blip r:embed="rId6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800" b="1" dirty="0" smtClean="0">
                <a:blipFill>
                  <a:blip r:embed="rId6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6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2800" b="1" dirty="0" smtClean="0">
                <a:blipFill>
                  <a:blip r:embed="rId6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blipFill>
                  <a:blip r:embed="rId6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গুল-গোফুর</a:t>
            </a:r>
            <a:r>
              <a:rPr lang="en-US" sz="2800" b="1" dirty="0" smtClean="0">
                <a:blipFill>
                  <a:blip r:embed="rId6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6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800" b="1" dirty="0" smtClean="0">
                <a:blipFill>
                  <a:blip r:embed="rId6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blipFill>
                  <a:blip r:embed="rId6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 smtClean="0">
                <a:blipFill>
                  <a:blip r:embed="rId6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6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b="1" dirty="0" smtClean="0">
                <a:blipFill>
                  <a:blip r:embed="rId6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blipFill>
                  <a:blip r:embed="rId6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মহাবিদ্যালয়</a:t>
            </a:r>
            <a:r>
              <a:rPr lang="en-US" sz="2800" b="1" dirty="0" smtClean="0">
                <a:blipFill>
                  <a:blip r:embed="rId6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blipFill>
                <a:blip r:embed="rId6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3" y="2498"/>
            <a:ext cx="3008357" cy="3463059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8" grpId="0"/>
      <p:bldP spid="9" grpId="0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7620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 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বুনিয়াদ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1336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  <a:hlinkClick r:id="rId2" action="ppaction://hlinksldjump"/>
              </a:rPr>
              <a:t>ক) ৩টি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21336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  <a:hlinkClick r:id="rId3" action="ppaction://hlinksldjump"/>
              </a:rPr>
              <a:t>খ) ৫টি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21336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  <a:hlinkClick r:id="rId2" action="ppaction://hlinksldjump"/>
              </a:rPr>
              <a:t>গ) ৪টি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21336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  <a:hlinkClick r:id="rId2" action="ppaction://hlinksldjump"/>
              </a:rPr>
              <a:t>ঘ) ৬টি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1658600" y="6105912"/>
            <a:ext cx="11430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8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28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গুল-গোফুর</a:t>
            </a:r>
            <a:r>
              <a:rPr lang="en-US" sz="28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8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মহাবিদ্যালয়</a:t>
            </a:r>
            <a:r>
              <a:rPr lang="en-US" sz="28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blipFill>
                <a:blip r:embed="rId4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3810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54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; </a:t>
            </a:r>
            <a:r>
              <a:rPr lang="en-US" sz="54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54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54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54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ourageousKindheartedJanenschia-max-1m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943100"/>
            <a:ext cx="2438400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0" y="54102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  <a:hlinkClick r:id="rId4" action="ppaction://hlinksldjump"/>
              </a:rPr>
              <a:t>পরের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hlinkClick r:id="rId4" action="ppaction://hlinksldjump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hlinkClick r:id="rId4" action="ppaction://hlinksldjump"/>
              </a:rPr>
              <a:t>পাতা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hlinkClick r:id="rId4" action="ppaction://hlinksldjump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8915400" y="6096000"/>
            <a:ext cx="86868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b="1" dirty="0" smtClean="0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200" b="1" dirty="0" smtClean="0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গুল-গোফুর</a:t>
            </a:r>
            <a:r>
              <a:rPr lang="en-US" sz="3200" b="1" dirty="0" smtClean="0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b="1" dirty="0" smtClean="0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 smtClean="0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b="1" dirty="0" smtClean="0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মহাবিদ্যালয়</a:t>
            </a:r>
            <a:r>
              <a:rPr lang="en-US" sz="3200" b="1" dirty="0" smtClean="0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blipFill>
                <a:blip r:embed="rId5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838201"/>
            <a:ext cx="7391400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দুঃখিত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4724400"/>
            <a:ext cx="3505200" cy="830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hlinkClick r:id="rId2" action="ppaction://hlinksldjump"/>
              </a:rPr>
              <a:t>আবার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hlinkClick r:id="rId2" action="ppaction://hlinksldjump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hlinkClick r:id="rId2" action="ppaction://hlinksldjump"/>
              </a:rPr>
              <a:t>চেষ্টা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hlinkClick r:id="rId2" action="ppaction://hlinksldjump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hlinkClick r:id="rId2" action="ppaction://hlinksldjump"/>
              </a:rPr>
              <a:t>করি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hlinkClick r:id="rId2" action="ppaction://hlinksldjump"/>
              </a:rPr>
              <a:t> 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8915400" y="6096000"/>
            <a:ext cx="86868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2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গুল-গোফুর</a:t>
            </a:r>
            <a:r>
              <a:rPr lang="en-US" sz="32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মহাবিদ্যালয়</a:t>
            </a:r>
            <a:r>
              <a:rPr lang="en-US" sz="32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="" xmlns:a16="http://schemas.microsoft.com/office/drawing/2014/main" id="{BF5FEC24-6E67-4B21-BC1A-FDF21D4126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90700"/>
            <a:ext cx="8534400" cy="4914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-304800"/>
            <a:ext cx="8610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150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0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50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0" dirty="0" smtClean="0">
                <a:blipFill>
                  <a:blip r:embed="rId3"/>
                  <a:tile tx="0" ty="0" sx="100000" sy="100000" flip="none" algn="tl"/>
                </a:blipFill>
              </a:rPr>
              <a:t> </a:t>
            </a:r>
            <a:endParaRPr lang="en-US" sz="15000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4920734"/>
            <a:ext cx="8839200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হজ্জ</a:t>
            </a:r>
            <a:r>
              <a:rPr lang="en-US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মুসলিমের</a:t>
            </a:r>
            <a:r>
              <a:rPr lang="en-US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মিলন</a:t>
            </a:r>
            <a:r>
              <a:rPr lang="en-US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4400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8915400" y="6096000"/>
            <a:ext cx="86868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2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গুল-গোফুর</a:t>
            </a:r>
            <a:r>
              <a:rPr lang="en-US" sz="32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মহাবিদ্যালয়</a:t>
            </a:r>
            <a:r>
              <a:rPr lang="en-US" sz="32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blipFill>
                <a:blip r:embed="rId4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9098933_255764255907156_2010473409239636940_n.jpg"/>
          <p:cNvPicPr>
            <a:picLocks noChangeAspect="1"/>
          </p:cNvPicPr>
          <p:nvPr/>
        </p:nvPicPr>
        <p:blipFill>
          <a:blip r:embed="rId2"/>
          <a:srcRect t="7483"/>
          <a:stretch>
            <a:fillRect/>
          </a:stretch>
        </p:blipFill>
        <p:spPr>
          <a:xfrm>
            <a:off x="0" y="0"/>
            <a:ext cx="9144000" cy="68341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0"/>
            <a:ext cx="8763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0000" b="1" dirty="0"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8915400" y="6096000"/>
            <a:ext cx="86868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2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গুল-গোফুর</a:t>
            </a:r>
            <a:r>
              <a:rPr lang="en-US" sz="32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মহাবিদ্যালয়</a:t>
            </a:r>
            <a:r>
              <a:rPr lang="en-US" sz="32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blipFill>
                <a:blip r:embed="rId4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dex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40269"/>
            <a:ext cx="4495800" cy="3317731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8" name="Picture 7" descr="373355zakat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78352"/>
            <a:ext cx="4572000" cy="3279648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9" name="Picture 8" descr="images-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495800" cy="333437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6" name="Picture 5" descr="download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956" y="0"/>
            <a:ext cx="4476044" cy="3352800"/>
          </a:xfrm>
          <a:prstGeom prst="rect">
            <a:avLst/>
          </a:prstGeom>
          <a:ln w="12700">
            <a:solidFill>
              <a:srgbClr val="00B05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0" y="2819400"/>
            <a:ext cx="91440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blipFill>
                  <a:blip r:embed="rId6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ছবিগুলি</a:t>
            </a:r>
            <a:r>
              <a:rPr lang="en-US" sz="4800" dirty="0" smtClean="0">
                <a:blipFill>
                  <a:blip r:embed="rId6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blipFill>
                  <a:blip r:embed="rId6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4800" dirty="0" smtClean="0">
                <a:blipFill>
                  <a:blip r:embed="rId6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blipFill>
                  <a:blip r:embed="rId6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dirty="0" smtClean="0">
                <a:blipFill>
                  <a:blip r:embed="rId6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blipFill>
                  <a:blip r:embed="rId6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800" dirty="0" smtClean="0">
                <a:blipFill>
                  <a:blip r:embed="rId6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blipFill>
                <a:blip r:embed="rId6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1658600" y="6105912"/>
            <a:ext cx="11430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blipFill>
                  <a:blip r:embed="rId7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800" b="1" dirty="0" smtClean="0">
                <a:blipFill>
                  <a:blip r:embed="rId7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7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2800" b="1" dirty="0" smtClean="0">
                <a:blipFill>
                  <a:blip r:embed="rId7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blipFill>
                  <a:blip r:embed="rId7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গুল-গোফুর</a:t>
            </a:r>
            <a:r>
              <a:rPr lang="en-US" sz="2800" b="1" dirty="0" smtClean="0">
                <a:blipFill>
                  <a:blip r:embed="rId7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7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800" b="1" dirty="0" smtClean="0">
                <a:blipFill>
                  <a:blip r:embed="rId7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blipFill>
                  <a:blip r:embed="rId7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 smtClean="0">
                <a:blipFill>
                  <a:blip r:embed="rId7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7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b="1" dirty="0" smtClean="0">
                <a:blipFill>
                  <a:blip r:embed="rId7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blipFill>
                  <a:blip r:embed="rId7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মহাবিদ্যালয়</a:t>
            </a:r>
            <a:r>
              <a:rPr lang="en-US" sz="2800" b="1" dirty="0" smtClean="0">
                <a:blipFill>
                  <a:blip r:embed="rId7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blipFill>
                <a:blip r:embed="rId7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25908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" y="2967335"/>
            <a:ext cx="8839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বুনিয়াদি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আমল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00347" y="1066800"/>
            <a:ext cx="48526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আজকের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পাঠ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….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1658600" y="6105912"/>
            <a:ext cx="11430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গুল-গোফুর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মহাবিদ্যালয়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7000" y="533400"/>
            <a:ext cx="39560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609600" y="1397000"/>
          <a:ext cx="822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11658600" y="6105912"/>
            <a:ext cx="11430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blipFill>
                  <a:blip r:embed="rId7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800" b="1" dirty="0" smtClean="0">
                <a:blipFill>
                  <a:blip r:embed="rId7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7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2800" b="1" dirty="0" smtClean="0">
                <a:blipFill>
                  <a:blip r:embed="rId7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blipFill>
                  <a:blip r:embed="rId7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গুল-গোফুর</a:t>
            </a:r>
            <a:r>
              <a:rPr lang="en-US" sz="2800" b="1" dirty="0" smtClean="0">
                <a:blipFill>
                  <a:blip r:embed="rId7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7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800" b="1" dirty="0" smtClean="0">
                <a:blipFill>
                  <a:blip r:embed="rId7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blipFill>
                  <a:blip r:embed="rId7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 smtClean="0">
                <a:blipFill>
                  <a:blip r:embed="rId7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7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b="1" dirty="0" smtClean="0">
                <a:blipFill>
                  <a:blip r:embed="rId7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blipFill>
                  <a:blip r:embed="rId7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মহাবিদ্যালয়</a:t>
            </a:r>
            <a:r>
              <a:rPr lang="en-US" sz="2800" b="1" dirty="0" smtClean="0">
                <a:blipFill>
                  <a:blip r:embed="rId7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blipFill>
                <a:blip r:embed="rId7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7" grpId="0">
        <p:bldAsOne/>
      </p:bldGraphic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66966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বুনিয়াদি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আমল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3622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40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0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40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আমলকে</a:t>
            </a:r>
            <a:r>
              <a:rPr lang="en-US" sz="40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বুনিয়াদি</a:t>
            </a:r>
            <a:r>
              <a:rPr lang="en-US" sz="40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আমল</a:t>
            </a:r>
            <a:r>
              <a:rPr lang="en-US" sz="40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। </a:t>
            </a:r>
            <a:endParaRPr lang="en-US" sz="4000" b="1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1658600" y="6105912"/>
            <a:ext cx="11430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800" b="1" dirty="0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2800" b="1" dirty="0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গুল-গোফুর</a:t>
            </a:r>
            <a:r>
              <a:rPr lang="en-US" sz="2800" b="1" dirty="0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800" b="1" dirty="0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b="1" dirty="0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মহাবিদ্যালয়</a:t>
            </a:r>
            <a:r>
              <a:rPr lang="en-US" sz="2800" b="1" dirty="0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blipFill>
                <a:blip r:embed="rId3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build="allAtOnce"/>
      <p:bldP spid="4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64889218"/>
              </p:ext>
            </p:extLst>
          </p:nvPr>
        </p:nvGraphicFramePr>
        <p:xfrm>
          <a:off x="0" y="228600"/>
          <a:ext cx="91440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62800" y="4419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  <a:hlinkClick r:id="rId7" action="ppaction://hlinksldjump"/>
              </a:rPr>
              <a:t>হাদিস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hlinkClick r:id="rId7" action="ppaction://hlinksldjump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hlinkClick r:id="rId7" action="ppaction://hlinksldjump"/>
              </a:rPr>
              <a:t>দেখি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hlinkClick r:id="rId7" action="ppaction://hlinksldjump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1658600" y="6105912"/>
            <a:ext cx="11430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blipFill>
                  <a:blip r:embed="rId8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800" b="1" dirty="0" smtClean="0">
                <a:blipFill>
                  <a:blip r:embed="rId8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8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2800" b="1" dirty="0" smtClean="0">
                <a:blipFill>
                  <a:blip r:embed="rId8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blipFill>
                  <a:blip r:embed="rId8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গুল-গোফুর</a:t>
            </a:r>
            <a:r>
              <a:rPr lang="en-US" sz="2800" b="1" dirty="0" smtClean="0">
                <a:blipFill>
                  <a:blip r:embed="rId8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8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800" b="1" dirty="0" smtClean="0">
                <a:blipFill>
                  <a:blip r:embed="rId8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blipFill>
                  <a:blip r:embed="rId8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 smtClean="0">
                <a:blipFill>
                  <a:blip r:embed="rId8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8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b="1" dirty="0" smtClean="0">
                <a:blipFill>
                  <a:blip r:embed="rId8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blipFill>
                  <a:blip r:embed="rId8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মহাবিদ্যালয়</a:t>
            </a:r>
            <a:r>
              <a:rPr lang="en-US" sz="2800" b="1" dirty="0" smtClean="0">
                <a:blipFill>
                  <a:blip r:embed="rId8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blipFill>
                <a:blip r:embed="rId8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43CF56-D46C-4417-8E86-FC00C5D810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1243CF56-D46C-4417-8E86-FC00C5D810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8A6AD2-6547-4CB5-B5CB-E683679452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9C8A6AD2-6547-4CB5-B5CB-E683679452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ABBE41-29D7-42A9-A58A-0394BB10B0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1DABBE41-29D7-42A9-A58A-0394BB10B0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C127B9-0E37-4BAA-923D-CD714CA82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FCC127B9-0E37-4BAA-923D-CD714CA826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F3E575-C247-4829-B09B-B99DF3B0D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D3F3E575-C247-4829-B09B-B99DF3B0DE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F7882F-FE85-48D9-BEB4-0C453AA9EC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D2F7882F-FE85-48D9-BEB4-0C453AA9EC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458D0D-8F40-44B6-9DB5-8F92253E0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9D458D0D-8F40-44B6-9DB5-8F92253E00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03C42C-2B27-4333-BFB7-AE4B7D32B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B603C42C-2B27-4333-BFB7-AE4B7D32BA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DF8C39-1C85-4577-AF43-735804725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C8DF8C39-1C85-4577-AF43-735804725C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32C9B8-61C7-437B-A6E5-39AB8E3635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4032C9B8-61C7-437B-A6E5-39AB8E3635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B9E17D-B7B4-4380-AD94-2F78D6272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85B9E17D-B7B4-4380-AD94-2F78D6272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AL-AMIN COMPUTERS\Downloads\Screenshot 2021-06-18 at 10-05-49 Unit-05 pd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458200" cy="2514600"/>
          </a:xfrm>
          <a:prstGeom prst="rect">
            <a:avLst/>
          </a:prstGeom>
          <a:noFill/>
        </p:spPr>
      </p:pic>
      <p:pic>
        <p:nvPicPr>
          <p:cNvPr id="1027" name="Picture 3" descr="C:\Users\AL-AMIN COMPUTERS\Downloads\Screenshot 2021-06-18 at 10-09-44 আন্‌-নওয়াবীর চল্লিশ হাদীস হাদিস নংঃ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0"/>
            <a:ext cx="8534400" cy="33528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9144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6670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4000" b="1" dirty="0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বুনিয়াদ</a:t>
            </a:r>
            <a:r>
              <a:rPr lang="en-US" sz="4000" b="1" dirty="0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b="1" dirty="0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? </a:t>
            </a:r>
            <a:endParaRPr lang="en-US" sz="4000" b="1" dirty="0">
              <a:blipFill>
                <a:blip r:embed="rId3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1658600" y="6105912"/>
            <a:ext cx="11430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8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28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গুল-গোফুর</a:t>
            </a:r>
            <a:r>
              <a:rPr lang="en-US" sz="28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8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মহাবিদ্যালয়</a:t>
            </a:r>
            <a:r>
              <a:rPr lang="en-US" sz="28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blipFill>
                <a:blip r:embed="rId4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421</Words>
  <Application>Microsoft Office PowerPoint</Application>
  <PresentationFormat>On-screen Show (4:3)</PresentationFormat>
  <Paragraphs>96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NikoshBAN</vt:lpstr>
      <vt:lpstr>SutonnyMJ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¯^vMZg</dc:title>
  <dc:creator>AL-AMIN COMPUTERS</dc:creator>
  <cp:lastModifiedBy>RST</cp:lastModifiedBy>
  <cp:revision>75</cp:revision>
  <dcterms:created xsi:type="dcterms:W3CDTF">2020-11-22T12:17:57Z</dcterms:created>
  <dcterms:modified xsi:type="dcterms:W3CDTF">2022-09-03T10:51:24Z</dcterms:modified>
</cp:coreProperties>
</file>