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87" r:id="rId3"/>
    <p:sldId id="288" r:id="rId4"/>
    <p:sldId id="258" r:id="rId5"/>
    <p:sldId id="289" r:id="rId6"/>
    <p:sldId id="278" r:id="rId7"/>
    <p:sldId id="279" r:id="rId8"/>
    <p:sldId id="295" r:id="rId9"/>
    <p:sldId id="296" r:id="rId10"/>
    <p:sldId id="297" r:id="rId11"/>
    <p:sldId id="298" r:id="rId12"/>
    <p:sldId id="299" r:id="rId13"/>
    <p:sldId id="293" r:id="rId14"/>
    <p:sldId id="294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monjurr20@gmail.com" userId="04c5f81492906428" providerId="LiveId" clId="{54CB36C0-CCFC-489A-AAEC-27D1001DF283}"/>
    <pc:docChg chg="undo custSel addSld delSld modSld">
      <pc:chgData name="mdmonjurr20@gmail.com" userId="04c5f81492906428" providerId="LiveId" clId="{54CB36C0-CCFC-489A-AAEC-27D1001DF283}" dt="2022-12-26T05:04:22.600" v="8250" actId="1076"/>
      <pc:docMkLst>
        <pc:docMk/>
      </pc:docMkLst>
      <pc:sldChg chg="modSp del mod">
        <pc:chgData name="mdmonjurr20@gmail.com" userId="04c5f81492906428" providerId="LiveId" clId="{54CB36C0-CCFC-489A-AAEC-27D1001DF283}" dt="2022-11-17T04:04:02.777" v="838" actId="2696"/>
        <pc:sldMkLst>
          <pc:docMk/>
          <pc:sldMk cId="1362757216" sldId="256"/>
        </pc:sldMkLst>
        <pc:spChg chg="mod">
          <ac:chgData name="mdmonjurr20@gmail.com" userId="04c5f81492906428" providerId="LiveId" clId="{54CB36C0-CCFC-489A-AAEC-27D1001DF283}" dt="2022-11-14T06:21:57.881" v="0" actId="207"/>
          <ac:spMkLst>
            <pc:docMk/>
            <pc:sldMk cId="1362757216" sldId="256"/>
            <ac:spMk id="2" creationId="{943AC390-711D-4938-BF41-85B22956BC5D}"/>
          </ac:spMkLst>
        </pc:spChg>
        <pc:spChg chg="mod">
          <ac:chgData name="mdmonjurr20@gmail.com" userId="04c5f81492906428" providerId="LiveId" clId="{54CB36C0-CCFC-489A-AAEC-27D1001DF283}" dt="2022-11-14T06:22:16.622" v="10" actId="20577"/>
          <ac:spMkLst>
            <pc:docMk/>
            <pc:sldMk cId="1362757216" sldId="256"/>
            <ac:spMk id="3" creationId="{18CA8EEF-CDE3-496F-A796-2B5C424F2965}"/>
          </ac:spMkLst>
        </pc:spChg>
      </pc:sldChg>
      <pc:sldChg chg="modSp del">
        <pc:chgData name="mdmonjurr20@gmail.com" userId="04c5f81492906428" providerId="LiveId" clId="{54CB36C0-CCFC-489A-AAEC-27D1001DF283}" dt="2022-11-17T04:08:30.681" v="855" actId="2696"/>
        <pc:sldMkLst>
          <pc:docMk/>
          <pc:sldMk cId="4106870990" sldId="257"/>
        </pc:sldMkLst>
        <pc:spChg chg="mod">
          <ac:chgData name="mdmonjurr20@gmail.com" userId="04c5f81492906428" providerId="LiveId" clId="{54CB36C0-CCFC-489A-AAEC-27D1001DF283}" dt="2022-11-15T06:31:20.107" v="764" actId="255"/>
          <ac:spMkLst>
            <pc:docMk/>
            <pc:sldMk cId="4106870990" sldId="257"/>
            <ac:spMk id="2" creationId="{116C4895-0525-4960-BD53-63F2FD3E4175}"/>
          </ac:spMkLst>
        </pc:spChg>
      </pc:sldChg>
      <pc:sldChg chg="addSp modSp mod">
        <pc:chgData name="mdmonjurr20@gmail.com" userId="04c5f81492906428" providerId="LiveId" clId="{54CB36C0-CCFC-489A-AAEC-27D1001DF283}" dt="2022-12-16T11:40:37.732" v="5202" actId="20577"/>
        <pc:sldMkLst>
          <pc:docMk/>
          <pc:sldMk cId="3119068689" sldId="258"/>
        </pc:sldMkLst>
        <pc:spChg chg="mod">
          <ac:chgData name="mdmonjurr20@gmail.com" userId="04c5f81492906428" providerId="LiveId" clId="{54CB36C0-CCFC-489A-AAEC-27D1001DF283}" dt="2022-12-16T11:40:37.732" v="5202" actId="20577"/>
          <ac:spMkLst>
            <pc:docMk/>
            <pc:sldMk cId="3119068689" sldId="258"/>
            <ac:spMk id="3" creationId="{B13794BF-B847-4303-9857-850CA7592669}"/>
          </ac:spMkLst>
        </pc:spChg>
        <pc:spChg chg="add mod">
          <ac:chgData name="mdmonjurr20@gmail.com" userId="04c5f81492906428" providerId="LiveId" clId="{54CB36C0-CCFC-489A-AAEC-27D1001DF283}" dt="2022-11-17T04:12:40.569" v="874" actId="14100"/>
          <ac:spMkLst>
            <pc:docMk/>
            <pc:sldMk cId="3119068689" sldId="258"/>
            <ac:spMk id="4" creationId="{76F5E86F-EE7A-0CD1-9137-D7D038F40CE7}"/>
          </ac:spMkLst>
        </pc:spChg>
        <pc:picChg chg="mod">
          <ac:chgData name="mdmonjurr20@gmail.com" userId="04c5f81492906428" providerId="LiveId" clId="{54CB36C0-CCFC-489A-AAEC-27D1001DF283}" dt="2022-11-17T04:11:49.057" v="871" actId="14100"/>
          <ac:picMkLst>
            <pc:docMk/>
            <pc:sldMk cId="3119068689" sldId="258"/>
            <ac:picMk id="2" creationId="{F9FCCA33-D186-4C4F-92EE-331D63E3ED61}"/>
          </ac:picMkLst>
        </pc:picChg>
      </pc:sldChg>
      <pc:sldChg chg="modSp del mod">
        <pc:chgData name="mdmonjurr20@gmail.com" userId="04c5f81492906428" providerId="LiveId" clId="{54CB36C0-CCFC-489A-AAEC-27D1001DF283}" dt="2022-11-17T04:27:36.334" v="1062" actId="2696"/>
        <pc:sldMkLst>
          <pc:docMk/>
          <pc:sldMk cId="1919364380" sldId="259"/>
        </pc:sldMkLst>
        <pc:spChg chg="mod">
          <ac:chgData name="mdmonjurr20@gmail.com" userId="04c5f81492906428" providerId="LiveId" clId="{54CB36C0-CCFC-489A-AAEC-27D1001DF283}" dt="2022-11-15T06:32:33.376" v="767" actId="207"/>
          <ac:spMkLst>
            <pc:docMk/>
            <pc:sldMk cId="1919364380" sldId="259"/>
            <ac:spMk id="2" creationId="{31A6C575-A3A8-40EF-9E04-055C79D2E2F2}"/>
          </ac:spMkLst>
        </pc:spChg>
        <pc:spChg chg="mod">
          <ac:chgData name="mdmonjurr20@gmail.com" userId="04c5f81492906428" providerId="LiveId" clId="{54CB36C0-CCFC-489A-AAEC-27D1001DF283}" dt="2022-11-14T06:27:15.113" v="124" actId="20577"/>
          <ac:spMkLst>
            <pc:docMk/>
            <pc:sldMk cId="1919364380" sldId="259"/>
            <ac:spMk id="3" creationId="{C7B8951A-FA8C-4E51-8EF3-8FA16816BB9B}"/>
          </ac:spMkLst>
        </pc:spChg>
      </pc:sldChg>
      <pc:sldChg chg="modSp del mod modAnim">
        <pc:chgData name="mdmonjurr20@gmail.com" userId="04c5f81492906428" providerId="LiveId" clId="{54CB36C0-CCFC-489A-AAEC-27D1001DF283}" dt="2022-11-17T06:07:53.711" v="1117" actId="2696"/>
        <pc:sldMkLst>
          <pc:docMk/>
          <pc:sldMk cId="4265828962" sldId="260"/>
        </pc:sldMkLst>
        <pc:spChg chg="mod">
          <ac:chgData name="mdmonjurr20@gmail.com" userId="04c5f81492906428" providerId="LiveId" clId="{54CB36C0-CCFC-489A-AAEC-27D1001DF283}" dt="2022-11-14T07:47:28.042" v="238" actId="1076"/>
          <ac:spMkLst>
            <pc:docMk/>
            <pc:sldMk cId="4265828962" sldId="260"/>
            <ac:spMk id="2" creationId="{EEAB0180-7982-F543-1FDE-F07EEF5BE4EC}"/>
          </ac:spMkLst>
        </pc:spChg>
        <pc:spChg chg="mod">
          <ac:chgData name="mdmonjurr20@gmail.com" userId="04c5f81492906428" providerId="LiveId" clId="{54CB36C0-CCFC-489A-AAEC-27D1001DF283}" dt="2022-11-14T07:47:41.663" v="240" actId="1076"/>
          <ac:spMkLst>
            <pc:docMk/>
            <pc:sldMk cId="4265828962" sldId="260"/>
            <ac:spMk id="3" creationId="{F2153593-AA5B-F630-EB4A-DC2071021BF2}"/>
          </ac:spMkLst>
        </pc:spChg>
        <pc:spChg chg="mod">
          <ac:chgData name="mdmonjurr20@gmail.com" userId="04c5f81492906428" providerId="LiveId" clId="{54CB36C0-CCFC-489A-AAEC-27D1001DF283}" dt="2022-11-14T07:47:46.751" v="241" actId="1076"/>
          <ac:spMkLst>
            <pc:docMk/>
            <pc:sldMk cId="4265828962" sldId="260"/>
            <ac:spMk id="4" creationId="{C63EB3BD-0F88-3323-C91C-181868DCA076}"/>
          </ac:spMkLst>
        </pc:spChg>
        <pc:spChg chg="mod">
          <ac:chgData name="mdmonjurr20@gmail.com" userId="04c5f81492906428" providerId="LiveId" clId="{54CB36C0-CCFC-489A-AAEC-27D1001DF283}" dt="2022-11-14T07:47:32.653" v="239" actId="6549"/>
          <ac:spMkLst>
            <pc:docMk/>
            <pc:sldMk cId="4265828962" sldId="260"/>
            <ac:spMk id="5" creationId="{D38883BF-A926-DFEB-7247-9230AB672C64}"/>
          </ac:spMkLst>
        </pc:spChg>
        <pc:spChg chg="mod">
          <ac:chgData name="mdmonjurr20@gmail.com" userId="04c5f81492906428" providerId="LiveId" clId="{54CB36C0-CCFC-489A-AAEC-27D1001DF283}" dt="2022-11-14T07:45:08.083" v="199" actId="20577"/>
          <ac:spMkLst>
            <pc:docMk/>
            <pc:sldMk cId="4265828962" sldId="260"/>
            <ac:spMk id="6" creationId="{A830599E-16D3-B385-ECBE-66A303D309FA}"/>
          </ac:spMkLst>
        </pc:spChg>
        <pc:spChg chg="mod">
          <ac:chgData name="mdmonjurr20@gmail.com" userId="04c5f81492906428" providerId="LiveId" clId="{54CB36C0-CCFC-489A-AAEC-27D1001DF283}" dt="2022-11-14T07:46:39.303" v="219"/>
          <ac:spMkLst>
            <pc:docMk/>
            <pc:sldMk cId="4265828962" sldId="260"/>
            <ac:spMk id="7" creationId="{5DD2A5BD-E085-AEBE-4C7A-BD0D2B127AB9}"/>
          </ac:spMkLst>
        </pc:spChg>
      </pc:sldChg>
      <pc:sldChg chg="addSp delSp modSp del mod delAnim">
        <pc:chgData name="mdmonjurr20@gmail.com" userId="04c5f81492906428" providerId="LiveId" clId="{54CB36C0-CCFC-489A-AAEC-27D1001DF283}" dt="2022-11-17T07:50:26.391" v="1278" actId="2696"/>
        <pc:sldMkLst>
          <pc:docMk/>
          <pc:sldMk cId="478981965" sldId="261"/>
        </pc:sldMkLst>
        <pc:spChg chg="del mod">
          <ac:chgData name="mdmonjurr20@gmail.com" userId="04c5f81492906428" providerId="LiveId" clId="{54CB36C0-CCFC-489A-AAEC-27D1001DF283}" dt="2022-11-14T07:48:47.285" v="259" actId="478"/>
          <ac:spMkLst>
            <pc:docMk/>
            <pc:sldMk cId="478981965" sldId="261"/>
            <ac:spMk id="2" creationId="{DEB0DB4B-4666-BAAC-BCB8-8D3F2860C27E}"/>
          </ac:spMkLst>
        </pc:spChg>
        <pc:spChg chg="add mod">
          <ac:chgData name="mdmonjurr20@gmail.com" userId="04c5f81492906428" providerId="LiveId" clId="{54CB36C0-CCFC-489A-AAEC-27D1001DF283}" dt="2022-11-14T07:50:02.624" v="264" actId="207"/>
          <ac:spMkLst>
            <pc:docMk/>
            <pc:sldMk cId="478981965" sldId="261"/>
            <ac:spMk id="3" creationId="{006370E8-6F8A-B3D9-D8EE-2E1FE5EF4246}"/>
          </ac:spMkLst>
        </pc:spChg>
      </pc:sldChg>
      <pc:sldChg chg="delSp modSp del mod delAnim modAnim">
        <pc:chgData name="mdmonjurr20@gmail.com" userId="04c5f81492906428" providerId="LiveId" clId="{54CB36C0-CCFC-489A-AAEC-27D1001DF283}" dt="2022-12-15T03:35:27.887" v="4951" actId="2696"/>
        <pc:sldMkLst>
          <pc:docMk/>
          <pc:sldMk cId="3545760479" sldId="265"/>
        </pc:sldMkLst>
        <pc:spChg chg="del">
          <ac:chgData name="mdmonjurr20@gmail.com" userId="04c5f81492906428" providerId="LiveId" clId="{54CB36C0-CCFC-489A-AAEC-27D1001DF283}" dt="2022-11-24T09:05:12.103" v="2387" actId="21"/>
          <ac:spMkLst>
            <pc:docMk/>
            <pc:sldMk cId="3545760479" sldId="265"/>
            <ac:spMk id="2" creationId="{CDD09CDF-36CB-4986-053C-BF314EBBD23C}"/>
          </ac:spMkLst>
        </pc:spChg>
        <pc:spChg chg="mod">
          <ac:chgData name="mdmonjurr20@gmail.com" userId="04c5f81492906428" providerId="LiveId" clId="{54CB36C0-CCFC-489A-AAEC-27D1001DF283}" dt="2022-11-24T08:04:05.089" v="2376" actId="1076"/>
          <ac:spMkLst>
            <pc:docMk/>
            <pc:sldMk cId="3545760479" sldId="265"/>
            <ac:spMk id="3" creationId="{D95B6FD7-93BA-6B4B-505C-6876D1175267}"/>
          </ac:spMkLst>
        </pc:spChg>
        <pc:spChg chg="del">
          <ac:chgData name="mdmonjurr20@gmail.com" userId="04c5f81492906428" providerId="LiveId" clId="{54CB36C0-CCFC-489A-AAEC-27D1001DF283}" dt="2022-11-24T08:04:00.954" v="2375" actId="478"/>
          <ac:spMkLst>
            <pc:docMk/>
            <pc:sldMk cId="3545760479" sldId="265"/>
            <ac:spMk id="4" creationId="{4E7697B1-5F33-0F16-C1E2-222ECC9016A2}"/>
          </ac:spMkLst>
        </pc:spChg>
        <pc:spChg chg="mod">
          <ac:chgData name="mdmonjurr20@gmail.com" userId="04c5f81492906428" providerId="LiveId" clId="{54CB36C0-CCFC-489A-AAEC-27D1001DF283}" dt="2022-11-24T08:04:10.305" v="2377" actId="1076"/>
          <ac:spMkLst>
            <pc:docMk/>
            <pc:sldMk cId="3545760479" sldId="265"/>
            <ac:spMk id="5" creationId="{DAFB1A24-345F-213C-50C3-12DDAAF9C917}"/>
          </ac:spMkLst>
        </pc:spChg>
        <pc:spChg chg="mod">
          <ac:chgData name="mdmonjurr20@gmail.com" userId="04c5f81492906428" providerId="LiveId" clId="{54CB36C0-CCFC-489A-AAEC-27D1001DF283}" dt="2022-11-24T09:07:50.376" v="2399" actId="1076"/>
          <ac:spMkLst>
            <pc:docMk/>
            <pc:sldMk cId="3545760479" sldId="265"/>
            <ac:spMk id="8" creationId="{6D841617-A4AD-FD7B-3C23-BE7D186BC333}"/>
          </ac:spMkLst>
        </pc:spChg>
        <pc:spChg chg="del mod">
          <ac:chgData name="mdmonjurr20@gmail.com" userId="04c5f81492906428" providerId="LiveId" clId="{54CB36C0-CCFC-489A-AAEC-27D1001DF283}" dt="2022-11-24T07:53:54.077" v="2256" actId="478"/>
          <ac:spMkLst>
            <pc:docMk/>
            <pc:sldMk cId="3545760479" sldId="265"/>
            <ac:spMk id="9" creationId="{E2806ACD-C2F0-9D47-8538-F115A74B5E01}"/>
          </ac:spMkLst>
        </pc:spChg>
        <pc:spChg chg="del mod">
          <ac:chgData name="mdmonjurr20@gmail.com" userId="04c5f81492906428" providerId="LiveId" clId="{54CB36C0-CCFC-489A-AAEC-27D1001DF283}" dt="2022-11-24T07:53:56.742" v="2257" actId="478"/>
          <ac:spMkLst>
            <pc:docMk/>
            <pc:sldMk cId="3545760479" sldId="265"/>
            <ac:spMk id="10" creationId="{AA167585-C823-0E06-4172-5650E2051F84}"/>
          </ac:spMkLst>
        </pc:spChg>
      </pc:sldChg>
      <pc:sldChg chg="addSp delSp modSp del mod delAnim">
        <pc:chgData name="mdmonjurr20@gmail.com" userId="04c5f81492906428" providerId="LiveId" clId="{54CB36C0-CCFC-489A-AAEC-27D1001DF283}" dt="2022-12-15T03:47:09.899" v="5086" actId="2696"/>
        <pc:sldMkLst>
          <pc:docMk/>
          <pc:sldMk cId="2203073198" sldId="266"/>
        </pc:sldMkLst>
        <pc:spChg chg="mod">
          <ac:chgData name="mdmonjurr20@gmail.com" userId="04c5f81492906428" providerId="LiveId" clId="{54CB36C0-CCFC-489A-AAEC-27D1001DF283}" dt="2022-11-24T09:08:26.430" v="2410" actId="20577"/>
          <ac:spMkLst>
            <pc:docMk/>
            <pc:sldMk cId="2203073198" sldId="266"/>
            <ac:spMk id="3" creationId="{6FBE380F-C0A1-0883-52F0-0D2764C0E445}"/>
          </ac:spMkLst>
        </pc:spChg>
        <pc:spChg chg="del mod">
          <ac:chgData name="mdmonjurr20@gmail.com" userId="04c5f81492906428" providerId="LiveId" clId="{54CB36C0-CCFC-489A-AAEC-27D1001DF283}" dt="2022-11-24T09:10:02.743" v="2412" actId="478"/>
          <ac:spMkLst>
            <pc:docMk/>
            <pc:sldMk cId="2203073198" sldId="266"/>
            <ac:spMk id="4" creationId="{49C241C8-36F7-36D9-198B-7907D61FE8AB}"/>
          </ac:spMkLst>
        </pc:spChg>
        <pc:spChg chg="add mod">
          <ac:chgData name="mdmonjurr20@gmail.com" userId="04c5f81492906428" providerId="LiveId" clId="{54CB36C0-CCFC-489A-AAEC-27D1001DF283}" dt="2022-11-24T09:12:13.037" v="2430" actId="20577"/>
          <ac:spMkLst>
            <pc:docMk/>
            <pc:sldMk cId="2203073198" sldId="266"/>
            <ac:spMk id="5" creationId="{AA328EB2-B7DE-2139-2F85-03697DB18806}"/>
          </ac:spMkLst>
        </pc:spChg>
        <pc:spChg chg="add mod">
          <ac:chgData name="mdmonjurr20@gmail.com" userId="04c5f81492906428" providerId="LiveId" clId="{54CB36C0-CCFC-489A-AAEC-27D1001DF283}" dt="2022-11-24T09:11:41.497" v="2424" actId="1076"/>
          <ac:spMkLst>
            <pc:docMk/>
            <pc:sldMk cId="2203073198" sldId="266"/>
            <ac:spMk id="6" creationId="{C281E378-E4F9-F119-E7D2-B97F6CF90EBF}"/>
          </ac:spMkLst>
        </pc:spChg>
        <pc:spChg chg="add del mod">
          <ac:chgData name="mdmonjurr20@gmail.com" userId="04c5f81492906428" providerId="LiveId" clId="{54CB36C0-CCFC-489A-AAEC-27D1001DF283}" dt="2022-11-24T09:11:55.575" v="2427" actId="478"/>
          <ac:spMkLst>
            <pc:docMk/>
            <pc:sldMk cId="2203073198" sldId="266"/>
            <ac:spMk id="8" creationId="{FA1F5DAE-8D74-9BC2-249D-8BB1B970848D}"/>
          </ac:spMkLst>
        </pc:spChg>
        <pc:spChg chg="add mod">
          <ac:chgData name="mdmonjurr20@gmail.com" userId="04c5f81492906428" providerId="LiveId" clId="{54CB36C0-CCFC-489A-AAEC-27D1001DF283}" dt="2022-11-24T09:11:35.184" v="2423" actId="1076"/>
          <ac:spMkLst>
            <pc:docMk/>
            <pc:sldMk cId="2203073198" sldId="266"/>
            <ac:spMk id="9" creationId="{70BDC6E8-03A4-DB56-9489-AD1FCA8649AE}"/>
          </ac:spMkLst>
        </pc:spChg>
        <pc:spChg chg="add mod">
          <ac:chgData name="mdmonjurr20@gmail.com" userId="04c5f81492906428" providerId="LiveId" clId="{54CB36C0-CCFC-489A-AAEC-27D1001DF283}" dt="2022-11-24T09:11:45.567" v="2425" actId="1076"/>
          <ac:spMkLst>
            <pc:docMk/>
            <pc:sldMk cId="2203073198" sldId="266"/>
            <ac:spMk id="10" creationId="{4B200A84-EBC3-DFE1-0929-3B41432A9B77}"/>
          </ac:spMkLst>
        </pc:spChg>
        <pc:spChg chg="add del mod">
          <ac:chgData name="mdmonjurr20@gmail.com" userId="04c5f81492906428" providerId="LiveId" clId="{54CB36C0-CCFC-489A-AAEC-27D1001DF283}" dt="2022-11-24T09:12:29.211" v="2432" actId="478"/>
          <ac:spMkLst>
            <pc:docMk/>
            <pc:sldMk cId="2203073198" sldId="266"/>
            <ac:spMk id="11" creationId="{377B602B-FE8F-D8CF-69BA-6DEF133CE530}"/>
          </ac:spMkLst>
        </pc:spChg>
        <pc:spChg chg="add mod">
          <ac:chgData name="mdmonjurr20@gmail.com" userId="04c5f81492906428" providerId="LiveId" clId="{54CB36C0-CCFC-489A-AAEC-27D1001DF283}" dt="2022-11-24T09:11:15.846" v="2422" actId="20577"/>
          <ac:spMkLst>
            <pc:docMk/>
            <pc:sldMk cId="2203073198" sldId="266"/>
            <ac:spMk id="12" creationId="{7B0E4263-A72F-CF98-7884-5AE3F7F65497}"/>
          </ac:spMkLst>
        </pc:spChg>
        <pc:spChg chg="add mod">
          <ac:chgData name="mdmonjurr20@gmail.com" userId="04c5f81492906428" providerId="LiveId" clId="{54CB36C0-CCFC-489A-AAEC-27D1001DF283}" dt="2022-11-24T09:12:53.240" v="2437" actId="1076"/>
          <ac:spMkLst>
            <pc:docMk/>
            <pc:sldMk cId="2203073198" sldId="266"/>
            <ac:spMk id="13" creationId="{F906708F-7517-0D86-5276-D94B8D92E185}"/>
          </ac:spMkLst>
        </pc:spChg>
        <pc:spChg chg="add mod">
          <ac:chgData name="mdmonjurr20@gmail.com" userId="04c5f81492906428" providerId="LiveId" clId="{54CB36C0-CCFC-489A-AAEC-27D1001DF283}" dt="2022-11-24T09:13:30.710" v="2442" actId="20577"/>
          <ac:spMkLst>
            <pc:docMk/>
            <pc:sldMk cId="2203073198" sldId="266"/>
            <ac:spMk id="16" creationId="{593E6D49-4FC5-1F6A-548D-C0FDB0D09286}"/>
          </ac:spMkLst>
        </pc:spChg>
        <pc:spChg chg="add mod">
          <ac:chgData name="mdmonjurr20@gmail.com" userId="04c5f81492906428" providerId="LiveId" clId="{54CB36C0-CCFC-489A-AAEC-27D1001DF283}" dt="2022-11-24T09:13:26.728" v="2441" actId="20577"/>
          <ac:spMkLst>
            <pc:docMk/>
            <pc:sldMk cId="2203073198" sldId="266"/>
            <ac:spMk id="17" creationId="{42A5EF72-4518-B6BA-9FEC-4051B65E3124}"/>
          </ac:spMkLst>
        </pc:spChg>
        <pc:spChg chg="add mod">
          <ac:chgData name="mdmonjurr20@gmail.com" userId="04c5f81492906428" providerId="LiveId" clId="{54CB36C0-CCFC-489A-AAEC-27D1001DF283}" dt="2022-11-24T09:13:22.296" v="2440" actId="571"/>
          <ac:spMkLst>
            <pc:docMk/>
            <pc:sldMk cId="2203073198" sldId="266"/>
            <ac:spMk id="18" creationId="{93274B7D-3724-CBAD-EE6C-0462B9A94306}"/>
          </ac:spMkLst>
        </pc:spChg>
        <pc:spChg chg="add mod">
          <ac:chgData name="mdmonjurr20@gmail.com" userId="04c5f81492906428" providerId="LiveId" clId="{54CB36C0-CCFC-489A-AAEC-27D1001DF283}" dt="2022-11-24T09:13:50.768" v="2443" actId="571"/>
          <ac:spMkLst>
            <pc:docMk/>
            <pc:sldMk cId="2203073198" sldId="266"/>
            <ac:spMk id="19" creationId="{8D0DBFE4-A76C-03EA-97A0-9D88166EAC4C}"/>
          </ac:spMkLst>
        </pc:spChg>
        <pc:spChg chg="add mod">
          <ac:chgData name="mdmonjurr20@gmail.com" userId="04c5f81492906428" providerId="LiveId" clId="{54CB36C0-CCFC-489A-AAEC-27D1001DF283}" dt="2022-11-24T09:13:59.421" v="2445" actId="20577"/>
          <ac:spMkLst>
            <pc:docMk/>
            <pc:sldMk cId="2203073198" sldId="266"/>
            <ac:spMk id="20" creationId="{34913B53-9F57-AA3F-20D4-E0F075518C92}"/>
          </ac:spMkLst>
        </pc:spChg>
        <pc:spChg chg="add mod">
          <ac:chgData name="mdmonjurr20@gmail.com" userId="04c5f81492906428" providerId="LiveId" clId="{54CB36C0-CCFC-489A-AAEC-27D1001DF283}" dt="2022-11-24T09:14:10.033" v="2446" actId="571"/>
          <ac:spMkLst>
            <pc:docMk/>
            <pc:sldMk cId="2203073198" sldId="266"/>
            <ac:spMk id="21" creationId="{CC6AA811-F417-B5FE-38A3-D5028CC94015}"/>
          </ac:spMkLst>
        </pc:spChg>
        <pc:spChg chg="add mod">
          <ac:chgData name="mdmonjurr20@gmail.com" userId="04c5f81492906428" providerId="LiveId" clId="{54CB36C0-CCFC-489A-AAEC-27D1001DF283}" dt="2022-11-24T09:14:52.853" v="2449" actId="20577"/>
          <ac:spMkLst>
            <pc:docMk/>
            <pc:sldMk cId="2203073198" sldId="266"/>
            <ac:spMk id="23" creationId="{5A792CAA-DB5A-933A-58F0-2C1E17B5164C}"/>
          </ac:spMkLst>
        </pc:spChg>
        <pc:spChg chg="add mod">
          <ac:chgData name="mdmonjurr20@gmail.com" userId="04c5f81492906428" providerId="LiveId" clId="{54CB36C0-CCFC-489A-AAEC-27D1001DF283}" dt="2022-11-24T09:15:02.065" v="2450" actId="571"/>
          <ac:spMkLst>
            <pc:docMk/>
            <pc:sldMk cId="2203073198" sldId="266"/>
            <ac:spMk id="25" creationId="{8832838B-C75F-0803-92F5-1F235680F69B}"/>
          </ac:spMkLst>
        </pc:spChg>
        <pc:spChg chg="add mod">
          <ac:chgData name="mdmonjurr20@gmail.com" userId="04c5f81492906428" providerId="LiveId" clId="{54CB36C0-CCFC-489A-AAEC-27D1001DF283}" dt="2022-11-24T09:15:09.025" v="2451" actId="571"/>
          <ac:spMkLst>
            <pc:docMk/>
            <pc:sldMk cId="2203073198" sldId="266"/>
            <ac:spMk id="26" creationId="{3E6215CD-A4FD-39F0-CC2A-D246D1EC2204}"/>
          </ac:spMkLst>
        </pc:spChg>
        <pc:spChg chg="add mod">
          <ac:chgData name="mdmonjurr20@gmail.com" userId="04c5f81492906428" providerId="LiveId" clId="{54CB36C0-CCFC-489A-AAEC-27D1001DF283}" dt="2022-11-24T09:15:17.545" v="2452" actId="571"/>
          <ac:spMkLst>
            <pc:docMk/>
            <pc:sldMk cId="2203073198" sldId="266"/>
            <ac:spMk id="27" creationId="{ABC81EC6-3054-F729-E73F-321D96382F41}"/>
          </ac:spMkLst>
        </pc:spChg>
        <pc:cxnChg chg="add mod">
          <ac:chgData name="mdmonjurr20@gmail.com" userId="04c5f81492906428" providerId="LiveId" clId="{54CB36C0-CCFC-489A-AAEC-27D1001DF283}" dt="2022-11-24T09:12:45.625" v="2436" actId="1038"/>
          <ac:cxnSpMkLst>
            <pc:docMk/>
            <pc:sldMk cId="2203073198" sldId="266"/>
            <ac:cxnSpMk id="7" creationId="{38BB2E78-4728-B140-BD5B-EA099996A707}"/>
          </ac:cxnSpMkLst>
        </pc:cxnChg>
        <pc:cxnChg chg="add mod">
          <ac:chgData name="mdmonjurr20@gmail.com" userId="04c5f81492906428" providerId="LiveId" clId="{54CB36C0-CCFC-489A-AAEC-27D1001DF283}" dt="2022-11-24T09:14:41.640" v="2448" actId="14100"/>
          <ac:cxnSpMkLst>
            <pc:docMk/>
            <pc:sldMk cId="2203073198" sldId="266"/>
            <ac:cxnSpMk id="22" creationId="{9E751FFD-27B7-FAC6-3D17-E3FDD8E367D9}"/>
          </ac:cxnSpMkLst>
        </pc:cxnChg>
      </pc:sldChg>
      <pc:sldChg chg="addSp delSp modSp mod modAnim">
        <pc:chgData name="mdmonjurr20@gmail.com" userId="04c5f81492906428" providerId="LiveId" clId="{54CB36C0-CCFC-489A-AAEC-27D1001DF283}" dt="2022-11-29T06:13:35.971" v="3257" actId="478"/>
        <pc:sldMkLst>
          <pc:docMk/>
          <pc:sldMk cId="3485205225" sldId="267"/>
        </pc:sldMkLst>
        <pc:spChg chg="add del mod">
          <ac:chgData name="mdmonjurr20@gmail.com" userId="04c5f81492906428" providerId="LiveId" clId="{54CB36C0-CCFC-489A-AAEC-27D1001DF283}" dt="2022-11-29T06:13:35.971" v="3257" actId="478"/>
          <ac:spMkLst>
            <pc:docMk/>
            <pc:sldMk cId="3485205225" sldId="267"/>
            <ac:spMk id="4" creationId="{202B75D6-8FE4-A30C-AC14-BA2BF9831DD2}"/>
          </ac:spMkLst>
        </pc:spChg>
        <pc:picChg chg="mod">
          <ac:chgData name="mdmonjurr20@gmail.com" userId="04c5f81492906428" providerId="LiveId" clId="{54CB36C0-CCFC-489A-AAEC-27D1001DF283}" dt="2022-11-24T09:17:11.760" v="2455" actId="14100"/>
          <ac:picMkLst>
            <pc:docMk/>
            <pc:sldMk cId="3485205225" sldId="267"/>
            <ac:picMk id="3" creationId="{62C5D97F-3AD7-8DF9-F87C-DB9C660AE41D}"/>
          </ac:picMkLst>
        </pc:picChg>
      </pc:sldChg>
      <pc:sldChg chg="addSp delSp modSp mod delAnim">
        <pc:chgData name="mdmonjurr20@gmail.com" userId="04c5f81492906428" providerId="LiveId" clId="{54CB36C0-CCFC-489A-AAEC-27D1001DF283}" dt="2022-12-25T04:37:10.807" v="8205" actId="14100"/>
        <pc:sldMkLst>
          <pc:docMk/>
          <pc:sldMk cId="1382147850" sldId="268"/>
        </pc:sldMkLst>
        <pc:spChg chg="mod">
          <ac:chgData name="mdmonjurr20@gmail.com" userId="04c5f81492906428" providerId="LiveId" clId="{54CB36C0-CCFC-489A-AAEC-27D1001DF283}" dt="2022-12-25T04:36:01.123" v="8201" actId="20577"/>
          <ac:spMkLst>
            <pc:docMk/>
            <pc:sldMk cId="1382147850" sldId="268"/>
            <ac:spMk id="5" creationId="{D6E72E32-3CEC-B87A-7606-E349F69F98E9}"/>
          </ac:spMkLst>
        </pc:spChg>
        <pc:picChg chg="mod">
          <ac:chgData name="mdmonjurr20@gmail.com" userId="04c5f81492906428" providerId="LiveId" clId="{54CB36C0-CCFC-489A-AAEC-27D1001DF283}" dt="2022-12-15T03:46:59.332" v="5085" actId="14100"/>
          <ac:picMkLst>
            <pc:docMk/>
            <pc:sldMk cId="1382147850" sldId="268"/>
            <ac:picMk id="2" creationId="{EF5185F6-52F7-E4B5-4052-85CD2913F020}"/>
          </ac:picMkLst>
        </pc:picChg>
        <pc:picChg chg="add del mod">
          <ac:chgData name="mdmonjurr20@gmail.com" userId="04c5f81492906428" providerId="LiveId" clId="{54CB36C0-CCFC-489A-AAEC-27D1001DF283}" dt="2022-12-15T03:45:22.289" v="5079" actId="478"/>
          <ac:picMkLst>
            <pc:docMk/>
            <pc:sldMk cId="1382147850" sldId="268"/>
            <ac:picMk id="4" creationId="{6994CF79-3A54-2F3A-8C7D-B5CE1B714CFE}"/>
          </ac:picMkLst>
        </pc:picChg>
        <pc:picChg chg="add mod">
          <ac:chgData name="mdmonjurr20@gmail.com" userId="04c5f81492906428" providerId="LiveId" clId="{54CB36C0-CCFC-489A-AAEC-27D1001DF283}" dt="2022-12-25T04:37:10.807" v="8205" actId="14100"/>
          <ac:picMkLst>
            <pc:docMk/>
            <pc:sldMk cId="1382147850" sldId="268"/>
            <ac:picMk id="4" creationId="{738383D7-673F-C255-4880-885613DB8991}"/>
          </ac:picMkLst>
        </pc:picChg>
        <pc:picChg chg="add del mod">
          <ac:chgData name="mdmonjurr20@gmail.com" userId="04c5f81492906428" providerId="LiveId" clId="{54CB36C0-CCFC-489A-AAEC-27D1001DF283}" dt="2022-12-25T04:34:29.377" v="8184" actId="478"/>
          <ac:picMkLst>
            <pc:docMk/>
            <pc:sldMk cId="1382147850" sldId="268"/>
            <ac:picMk id="6" creationId="{44DB37E2-4CB9-2505-09B9-2ADC041309DC}"/>
          </ac:picMkLst>
        </pc:picChg>
        <pc:picChg chg="del mod">
          <ac:chgData name="mdmonjurr20@gmail.com" userId="04c5f81492906428" providerId="LiveId" clId="{54CB36C0-CCFC-489A-AAEC-27D1001DF283}" dt="2022-11-24T09:20:18.238" v="2458" actId="478"/>
          <ac:picMkLst>
            <pc:docMk/>
            <pc:sldMk cId="1382147850" sldId="268"/>
            <ac:picMk id="6" creationId="{E2DF7015-4E9B-A9C1-9B7F-4C4EA3AB99E7}"/>
          </ac:picMkLst>
        </pc:picChg>
        <pc:picChg chg="add del mod">
          <ac:chgData name="mdmonjurr20@gmail.com" userId="04c5f81492906428" providerId="LiveId" clId="{54CB36C0-CCFC-489A-AAEC-27D1001DF283}" dt="2022-12-15T03:45:22.289" v="5079" actId="478"/>
          <ac:picMkLst>
            <pc:docMk/>
            <pc:sldMk cId="1382147850" sldId="268"/>
            <ac:picMk id="8" creationId="{779AB52E-C800-E3F8-0DD3-8D55C1D1B1FA}"/>
          </ac:picMkLst>
        </pc:picChg>
      </pc:sldChg>
      <pc:sldChg chg="addSp delSp modSp new del mod modAnim">
        <pc:chgData name="mdmonjurr20@gmail.com" userId="04c5f81492906428" providerId="LiveId" clId="{54CB36C0-CCFC-489A-AAEC-27D1001DF283}" dt="2022-11-20T06:26:26.221" v="1677" actId="2696"/>
        <pc:sldMkLst>
          <pc:docMk/>
          <pc:sldMk cId="3202242212" sldId="270"/>
        </pc:sldMkLst>
        <pc:spChg chg="add mod">
          <ac:chgData name="mdmonjurr20@gmail.com" userId="04c5f81492906428" providerId="LiveId" clId="{54CB36C0-CCFC-489A-AAEC-27D1001DF283}" dt="2022-11-14T09:03:57.417" v="299" actId="14100"/>
          <ac:spMkLst>
            <pc:docMk/>
            <pc:sldMk cId="3202242212" sldId="270"/>
            <ac:spMk id="2" creationId="{9AFA0DC5-BC4D-62C3-540F-A9E38018B0D4}"/>
          </ac:spMkLst>
        </pc:spChg>
        <pc:spChg chg="add mod">
          <ac:chgData name="mdmonjurr20@gmail.com" userId="04c5f81492906428" providerId="LiveId" clId="{54CB36C0-CCFC-489A-AAEC-27D1001DF283}" dt="2022-11-14T09:05:13.010" v="340" actId="14100"/>
          <ac:spMkLst>
            <pc:docMk/>
            <pc:sldMk cId="3202242212" sldId="270"/>
            <ac:spMk id="3" creationId="{6898AB01-746D-B114-1E25-D51237C73F6A}"/>
          </ac:spMkLst>
        </pc:spChg>
        <pc:spChg chg="add mod">
          <ac:chgData name="mdmonjurr20@gmail.com" userId="04c5f81492906428" providerId="LiveId" clId="{54CB36C0-CCFC-489A-AAEC-27D1001DF283}" dt="2022-11-14T09:07:07.880" v="377" actId="1076"/>
          <ac:spMkLst>
            <pc:docMk/>
            <pc:sldMk cId="3202242212" sldId="270"/>
            <ac:spMk id="4" creationId="{0E12B3C0-CD64-4CFB-3EB4-D9B25EBA7F94}"/>
          </ac:spMkLst>
        </pc:spChg>
        <pc:spChg chg="add mod">
          <ac:chgData name="mdmonjurr20@gmail.com" userId="04c5f81492906428" providerId="LiveId" clId="{54CB36C0-CCFC-489A-AAEC-27D1001DF283}" dt="2022-11-14T09:09:11.048" v="404" actId="1076"/>
          <ac:spMkLst>
            <pc:docMk/>
            <pc:sldMk cId="3202242212" sldId="270"/>
            <ac:spMk id="7" creationId="{BCDF8A93-0E1A-F632-186F-39BA4BC17844}"/>
          </ac:spMkLst>
        </pc:spChg>
        <pc:spChg chg="add mod">
          <ac:chgData name="mdmonjurr20@gmail.com" userId="04c5f81492906428" providerId="LiveId" clId="{54CB36C0-CCFC-489A-AAEC-27D1001DF283}" dt="2022-11-16T05:41:03.977" v="774" actId="207"/>
          <ac:spMkLst>
            <pc:docMk/>
            <pc:sldMk cId="3202242212" sldId="270"/>
            <ac:spMk id="8" creationId="{6CD0B1AC-E004-E7BA-0705-71CD79BCA63A}"/>
          </ac:spMkLst>
        </pc:spChg>
        <pc:spChg chg="add mod">
          <ac:chgData name="mdmonjurr20@gmail.com" userId="04c5f81492906428" providerId="LiveId" clId="{54CB36C0-CCFC-489A-AAEC-27D1001DF283}" dt="2022-11-14T09:09:01.928" v="402" actId="1076"/>
          <ac:spMkLst>
            <pc:docMk/>
            <pc:sldMk cId="3202242212" sldId="270"/>
            <ac:spMk id="9" creationId="{B44A4C0A-00DB-B128-94CF-95068A1A01B2}"/>
          </ac:spMkLst>
        </pc:spChg>
        <pc:spChg chg="add mod">
          <ac:chgData name="mdmonjurr20@gmail.com" userId="04c5f81492906428" providerId="LiveId" clId="{54CB36C0-CCFC-489A-AAEC-27D1001DF283}" dt="2022-11-14T09:09:38.866" v="408" actId="20577"/>
          <ac:spMkLst>
            <pc:docMk/>
            <pc:sldMk cId="3202242212" sldId="270"/>
            <ac:spMk id="10" creationId="{6934C003-F04E-A343-DB39-32D28884C6B7}"/>
          </ac:spMkLst>
        </pc:spChg>
        <pc:spChg chg="add mod">
          <ac:chgData name="mdmonjurr20@gmail.com" userId="04c5f81492906428" providerId="LiveId" clId="{54CB36C0-CCFC-489A-AAEC-27D1001DF283}" dt="2022-11-16T05:41:10.463" v="775" actId="207"/>
          <ac:spMkLst>
            <pc:docMk/>
            <pc:sldMk cId="3202242212" sldId="270"/>
            <ac:spMk id="11" creationId="{6321C5A7-E438-69B9-0133-BFF4B9FACFE1}"/>
          </ac:spMkLst>
        </pc:spChg>
        <pc:spChg chg="add mod">
          <ac:chgData name="mdmonjurr20@gmail.com" userId="04c5f81492906428" providerId="LiveId" clId="{54CB36C0-CCFC-489A-AAEC-27D1001DF283}" dt="2022-11-14T09:10:31.817" v="416" actId="14100"/>
          <ac:spMkLst>
            <pc:docMk/>
            <pc:sldMk cId="3202242212" sldId="270"/>
            <ac:spMk id="12" creationId="{055974C0-7E74-3FB4-9933-BAE391E1F6ED}"/>
          </ac:spMkLst>
        </pc:spChg>
        <pc:spChg chg="add mod">
          <ac:chgData name="mdmonjurr20@gmail.com" userId="04c5f81492906428" providerId="LiveId" clId="{54CB36C0-CCFC-489A-AAEC-27D1001DF283}" dt="2022-11-14T09:10:56.745" v="420" actId="14100"/>
          <ac:spMkLst>
            <pc:docMk/>
            <pc:sldMk cId="3202242212" sldId="270"/>
            <ac:spMk id="13" creationId="{85595E14-13BD-5B5D-F2FF-0B3ED12AA61C}"/>
          </ac:spMkLst>
        </pc:spChg>
        <pc:spChg chg="add mod">
          <ac:chgData name="mdmonjurr20@gmail.com" userId="04c5f81492906428" providerId="LiveId" clId="{54CB36C0-CCFC-489A-AAEC-27D1001DF283}" dt="2022-11-16T05:41:16.335" v="776" actId="207"/>
          <ac:spMkLst>
            <pc:docMk/>
            <pc:sldMk cId="3202242212" sldId="270"/>
            <ac:spMk id="14" creationId="{D8901C23-989E-5581-5D9F-7BEAB61395D2}"/>
          </ac:spMkLst>
        </pc:spChg>
        <pc:spChg chg="add mod">
          <ac:chgData name="mdmonjurr20@gmail.com" userId="04c5f81492906428" providerId="LiveId" clId="{54CB36C0-CCFC-489A-AAEC-27D1001DF283}" dt="2022-11-14T09:12:28.305" v="431" actId="1076"/>
          <ac:spMkLst>
            <pc:docMk/>
            <pc:sldMk cId="3202242212" sldId="270"/>
            <ac:spMk id="15" creationId="{7EA6C8F2-3F3E-ED54-3898-EDAC38643E3B}"/>
          </ac:spMkLst>
        </pc:spChg>
        <pc:spChg chg="add mod">
          <ac:chgData name="mdmonjurr20@gmail.com" userId="04c5f81492906428" providerId="LiveId" clId="{54CB36C0-CCFC-489A-AAEC-27D1001DF283}" dt="2022-11-14T09:13:36.522" v="441" actId="20577"/>
          <ac:spMkLst>
            <pc:docMk/>
            <pc:sldMk cId="3202242212" sldId="270"/>
            <ac:spMk id="18" creationId="{582204F4-6C15-24A1-B4F7-6510E17D2CD0}"/>
          </ac:spMkLst>
        </pc:spChg>
        <pc:spChg chg="add mod">
          <ac:chgData name="mdmonjurr20@gmail.com" userId="04c5f81492906428" providerId="LiveId" clId="{54CB36C0-CCFC-489A-AAEC-27D1001DF283}" dt="2022-11-14T09:14:24.337" v="455" actId="14100"/>
          <ac:spMkLst>
            <pc:docMk/>
            <pc:sldMk cId="3202242212" sldId="270"/>
            <ac:spMk id="19" creationId="{92C6F0EA-DE64-4CC9-C7F0-0CF92C3BD389}"/>
          </ac:spMkLst>
        </pc:spChg>
        <pc:spChg chg="add mod">
          <ac:chgData name="mdmonjurr20@gmail.com" userId="04c5f81492906428" providerId="LiveId" clId="{54CB36C0-CCFC-489A-AAEC-27D1001DF283}" dt="2022-11-14T09:14:39.641" v="458" actId="14100"/>
          <ac:spMkLst>
            <pc:docMk/>
            <pc:sldMk cId="3202242212" sldId="270"/>
            <ac:spMk id="20" creationId="{254BE2C1-9AE2-E0BC-88EC-1E75139E0341}"/>
          </ac:spMkLst>
        </pc:spChg>
        <pc:spChg chg="add mod">
          <ac:chgData name="mdmonjurr20@gmail.com" userId="04c5f81492906428" providerId="LiveId" clId="{54CB36C0-CCFC-489A-AAEC-27D1001DF283}" dt="2022-11-14T09:14:51.265" v="459" actId="571"/>
          <ac:spMkLst>
            <pc:docMk/>
            <pc:sldMk cId="3202242212" sldId="270"/>
            <ac:spMk id="21" creationId="{5E6DFD12-6D6B-F90D-5885-0D9A27681202}"/>
          </ac:spMkLst>
        </pc:spChg>
        <pc:spChg chg="add mod">
          <ac:chgData name="mdmonjurr20@gmail.com" userId="04c5f81492906428" providerId="LiveId" clId="{54CB36C0-CCFC-489A-AAEC-27D1001DF283}" dt="2022-11-16T05:40:55.680" v="773" actId="207"/>
          <ac:spMkLst>
            <pc:docMk/>
            <pc:sldMk cId="3202242212" sldId="270"/>
            <ac:spMk id="22" creationId="{1E7A67AC-48D5-8904-C5BF-C805E5992214}"/>
          </ac:spMkLst>
        </pc:spChg>
        <pc:spChg chg="add mod">
          <ac:chgData name="mdmonjurr20@gmail.com" userId="04c5f81492906428" providerId="LiveId" clId="{54CB36C0-CCFC-489A-AAEC-27D1001DF283}" dt="2022-11-14T09:17:47.784" v="485" actId="20577"/>
          <ac:spMkLst>
            <pc:docMk/>
            <pc:sldMk cId="3202242212" sldId="270"/>
            <ac:spMk id="23" creationId="{007A7588-073C-231A-EAF8-EB15075437C4}"/>
          </ac:spMkLst>
        </pc:spChg>
        <pc:spChg chg="add mod">
          <ac:chgData name="mdmonjurr20@gmail.com" userId="04c5f81492906428" providerId="LiveId" clId="{54CB36C0-CCFC-489A-AAEC-27D1001DF283}" dt="2022-11-14T09:19:03.676" v="519" actId="20577"/>
          <ac:spMkLst>
            <pc:docMk/>
            <pc:sldMk cId="3202242212" sldId="270"/>
            <ac:spMk id="24" creationId="{7F1A0245-44F7-84DD-BF0E-EE137AB1417A}"/>
          </ac:spMkLst>
        </pc:spChg>
        <pc:spChg chg="add mod">
          <ac:chgData name="mdmonjurr20@gmail.com" userId="04c5f81492906428" providerId="LiveId" clId="{54CB36C0-CCFC-489A-AAEC-27D1001DF283}" dt="2022-11-14T09:22:39.897" v="609" actId="1076"/>
          <ac:spMkLst>
            <pc:docMk/>
            <pc:sldMk cId="3202242212" sldId="270"/>
            <ac:spMk id="25" creationId="{CE210CCE-D4CA-BD3A-B1D5-146410EF6F5B}"/>
          </ac:spMkLst>
        </pc:spChg>
        <pc:spChg chg="add mod">
          <ac:chgData name="mdmonjurr20@gmail.com" userId="04c5f81492906428" providerId="LiveId" clId="{54CB36C0-CCFC-489A-AAEC-27D1001DF283}" dt="2022-11-16T05:42:34.974" v="777" actId="207"/>
          <ac:spMkLst>
            <pc:docMk/>
            <pc:sldMk cId="3202242212" sldId="270"/>
            <ac:spMk id="26" creationId="{555FA4F9-E41E-1C56-A863-17AFC6CEBD93}"/>
          </ac:spMkLst>
        </pc:spChg>
        <pc:spChg chg="add mod">
          <ac:chgData name="mdmonjurr20@gmail.com" userId="04c5f81492906428" providerId="LiveId" clId="{54CB36C0-CCFC-489A-AAEC-27D1001DF283}" dt="2022-11-14T09:20:24.914" v="557" actId="14100"/>
          <ac:spMkLst>
            <pc:docMk/>
            <pc:sldMk cId="3202242212" sldId="270"/>
            <ac:spMk id="27" creationId="{00974DBF-600F-430D-08C3-F9EE463E5CAD}"/>
          </ac:spMkLst>
        </pc:spChg>
        <pc:spChg chg="add mod">
          <ac:chgData name="mdmonjurr20@gmail.com" userId="04c5f81492906428" providerId="LiveId" clId="{54CB36C0-CCFC-489A-AAEC-27D1001DF283}" dt="2022-11-14T09:22:36.561" v="608" actId="1076"/>
          <ac:spMkLst>
            <pc:docMk/>
            <pc:sldMk cId="3202242212" sldId="270"/>
            <ac:spMk id="28" creationId="{9386D488-69A5-E0D1-A58D-9479521F1BD7}"/>
          </ac:spMkLst>
        </pc:spChg>
        <pc:spChg chg="add mod">
          <ac:chgData name="mdmonjurr20@gmail.com" userId="04c5f81492906428" providerId="LiveId" clId="{54CB36C0-CCFC-489A-AAEC-27D1001DF283}" dt="2022-11-16T05:42:42.951" v="778" actId="207"/>
          <ac:spMkLst>
            <pc:docMk/>
            <pc:sldMk cId="3202242212" sldId="270"/>
            <ac:spMk id="29" creationId="{7F25209B-4C31-1ABD-8BA5-DBB7B9B3A1F9}"/>
          </ac:spMkLst>
        </pc:spChg>
        <pc:spChg chg="add del mod">
          <ac:chgData name="mdmonjurr20@gmail.com" userId="04c5f81492906428" providerId="LiveId" clId="{54CB36C0-CCFC-489A-AAEC-27D1001DF283}" dt="2022-11-14T09:21:03.778" v="573" actId="14100"/>
          <ac:spMkLst>
            <pc:docMk/>
            <pc:sldMk cId="3202242212" sldId="270"/>
            <ac:spMk id="30" creationId="{7F9329D3-C344-A47C-3F3F-F73DC33388B1}"/>
          </ac:spMkLst>
        </pc:spChg>
        <pc:spChg chg="add mod">
          <ac:chgData name="mdmonjurr20@gmail.com" userId="04c5f81492906428" providerId="LiveId" clId="{54CB36C0-CCFC-489A-AAEC-27D1001DF283}" dt="2022-11-14T09:22:33.217" v="607" actId="1076"/>
          <ac:spMkLst>
            <pc:docMk/>
            <pc:sldMk cId="3202242212" sldId="270"/>
            <ac:spMk id="31" creationId="{4351B2EC-3819-6853-DF1D-8C0BFBB79EAA}"/>
          </ac:spMkLst>
        </pc:spChg>
        <pc:spChg chg="add mod">
          <ac:chgData name="mdmonjurr20@gmail.com" userId="04c5f81492906428" providerId="LiveId" clId="{54CB36C0-CCFC-489A-AAEC-27D1001DF283}" dt="2022-11-16T05:42:50.095" v="779" actId="207"/>
          <ac:spMkLst>
            <pc:docMk/>
            <pc:sldMk cId="3202242212" sldId="270"/>
            <ac:spMk id="32" creationId="{803011E3-8979-06CC-B0A6-5E1D26F16321}"/>
          </ac:spMkLst>
        </pc:spChg>
        <pc:spChg chg="add mod">
          <ac:chgData name="mdmonjurr20@gmail.com" userId="04c5f81492906428" providerId="LiveId" clId="{54CB36C0-CCFC-489A-AAEC-27D1001DF283}" dt="2022-11-14T09:21:23.284" v="586" actId="20577"/>
          <ac:spMkLst>
            <pc:docMk/>
            <pc:sldMk cId="3202242212" sldId="270"/>
            <ac:spMk id="33" creationId="{C7EBF7BC-46FC-AF36-9B39-E46654DA4B48}"/>
          </ac:spMkLst>
        </pc:spChg>
        <pc:spChg chg="add mod">
          <ac:chgData name="mdmonjurr20@gmail.com" userId="04c5f81492906428" providerId="LiveId" clId="{54CB36C0-CCFC-489A-AAEC-27D1001DF283}" dt="2022-11-14T09:21:52.155" v="594" actId="20577"/>
          <ac:spMkLst>
            <pc:docMk/>
            <pc:sldMk cId="3202242212" sldId="270"/>
            <ac:spMk id="34" creationId="{30575101-3C82-6B8A-DC92-EE490D4CD87E}"/>
          </ac:spMkLst>
        </pc:spChg>
        <pc:spChg chg="add del mod">
          <ac:chgData name="mdmonjurr20@gmail.com" userId="04c5f81492906428" providerId="LiveId" clId="{54CB36C0-CCFC-489A-AAEC-27D1001DF283}" dt="2022-11-14T09:18:12.450" v="499" actId="14100"/>
          <ac:spMkLst>
            <pc:docMk/>
            <pc:sldMk cId="3202242212" sldId="270"/>
            <ac:spMk id="35" creationId="{00490D9A-859B-2CA8-F132-45F18B41318A}"/>
          </ac:spMkLst>
        </pc:spChg>
        <pc:spChg chg="add del mod">
          <ac:chgData name="mdmonjurr20@gmail.com" userId="04c5f81492906428" providerId="LiveId" clId="{54CB36C0-CCFC-489A-AAEC-27D1001DF283}" dt="2022-11-14T09:18:25.888" v="502" actId="1076"/>
          <ac:spMkLst>
            <pc:docMk/>
            <pc:sldMk cId="3202242212" sldId="270"/>
            <ac:spMk id="36" creationId="{E9DBF2E9-247E-F82A-B658-0221F62AAAD3}"/>
          </ac:spMkLst>
        </pc:spChg>
        <pc:spChg chg="add del mod">
          <ac:chgData name="mdmonjurr20@gmail.com" userId="04c5f81492906428" providerId="LiveId" clId="{54CB36C0-CCFC-489A-AAEC-27D1001DF283}" dt="2022-11-14T09:22:23.491" v="606" actId="20577"/>
          <ac:spMkLst>
            <pc:docMk/>
            <pc:sldMk cId="3202242212" sldId="270"/>
            <ac:spMk id="37" creationId="{81EF37CA-C3C3-A4A7-2C4C-0A1CF1BE0E0B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38" creationId="{047F9597-DF33-0116-AF65-23C02F1A2B01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39" creationId="{552CDE38-056F-3630-79B0-5762D436A552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0" creationId="{E08FCB07-9199-A83D-4E22-22809596E401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1" creationId="{9EBFB647-A164-9EE1-3B43-FD23A6D62826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2" creationId="{761FE34E-D4AF-4BBC-3E1A-F4D02F8BFCAE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3" creationId="{A3D53C33-F0F6-EB5F-4CBC-DECC430EC3F7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4" creationId="{F431B98D-93D5-56F0-8DC7-1C086BD42B03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5" creationId="{8A7C50A1-52B0-19AB-1701-2F4504E9EF72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6" creationId="{9685AEDE-3DD7-033F-55CC-08DB13E63C9E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7" creationId="{7C00AF39-4E8C-AC21-DE83-EF15564B9285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8" creationId="{D4D32985-BF56-29DE-FBF7-53661B7C46AA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49" creationId="{3480BB4E-DC02-1E49-5878-667BB8625C57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50" creationId="{0F63A5F9-D35E-7801-8E2F-495FA14DA94F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51" creationId="{79B7D093-D67E-39F0-8D4F-05D0302EDDD2}"/>
          </ac:spMkLst>
        </pc:spChg>
        <pc:spChg chg="add mod">
          <ac:chgData name="mdmonjurr20@gmail.com" userId="04c5f81492906428" providerId="LiveId" clId="{54CB36C0-CCFC-489A-AAEC-27D1001DF283}" dt="2022-11-14T09:16:26.493" v="467" actId="571"/>
          <ac:spMkLst>
            <pc:docMk/>
            <pc:sldMk cId="3202242212" sldId="270"/>
            <ac:spMk id="52" creationId="{F1BA92B9-96E5-5552-9E8F-F778EBF81A7D}"/>
          </ac:spMkLst>
        </pc:spChg>
        <pc:spChg chg="add del mod">
          <ac:chgData name="mdmonjurr20@gmail.com" userId="04c5f81492906428" providerId="LiveId" clId="{54CB36C0-CCFC-489A-AAEC-27D1001DF283}" dt="2022-11-14T09:16:58.878" v="470" actId="478"/>
          <ac:spMkLst>
            <pc:docMk/>
            <pc:sldMk cId="3202242212" sldId="270"/>
            <ac:spMk id="54" creationId="{0BFB736F-9AD1-53A5-C7E7-0A9A98FBDE2A}"/>
          </ac:spMkLst>
        </pc:spChg>
        <pc:cxnChg chg="add mod">
          <ac:chgData name="mdmonjurr20@gmail.com" userId="04c5f81492906428" providerId="LiveId" clId="{54CB36C0-CCFC-489A-AAEC-27D1001DF283}" dt="2022-11-16T05:37:27.481" v="770" actId="1076"/>
          <ac:cxnSpMkLst>
            <pc:docMk/>
            <pc:sldMk cId="3202242212" sldId="270"/>
            <ac:cxnSpMk id="6" creationId="{6D7D1F0E-EA4C-4F5D-3425-8A626BF359EF}"/>
          </ac:cxnSpMkLst>
        </pc:cxnChg>
        <pc:cxnChg chg="add">
          <ac:chgData name="mdmonjurr20@gmail.com" userId="04c5f81492906428" providerId="LiveId" clId="{54CB36C0-CCFC-489A-AAEC-27D1001DF283}" dt="2022-11-14T09:13:00.842" v="432" actId="11529"/>
          <ac:cxnSpMkLst>
            <pc:docMk/>
            <pc:sldMk cId="3202242212" sldId="270"/>
            <ac:cxnSpMk id="17" creationId="{F8A16AC2-8B24-B331-2658-71876A52624C}"/>
          </ac:cxnSpMkLst>
        </pc:cxnChg>
        <pc:cxnChg chg="add mod">
          <ac:chgData name="mdmonjurr20@gmail.com" userId="04c5f81492906428" providerId="LiveId" clId="{54CB36C0-CCFC-489A-AAEC-27D1001DF283}" dt="2022-11-14T09:17:12.889" v="471" actId="1076"/>
          <ac:cxnSpMkLst>
            <pc:docMk/>
            <pc:sldMk cId="3202242212" sldId="270"/>
            <ac:cxnSpMk id="53" creationId="{82C968B2-A671-C61B-6D17-74146492BB1F}"/>
          </ac:cxnSpMkLst>
        </pc:cxnChg>
        <pc:cxnChg chg="add mod">
          <ac:chgData name="mdmonjurr20@gmail.com" userId="04c5f81492906428" providerId="LiveId" clId="{54CB36C0-CCFC-489A-AAEC-27D1001DF283}" dt="2022-11-14T09:17:20.681" v="472" actId="571"/>
          <ac:cxnSpMkLst>
            <pc:docMk/>
            <pc:sldMk cId="3202242212" sldId="270"/>
            <ac:cxnSpMk id="55" creationId="{4FD66D05-FC5B-8A3D-39FF-21FF722C5EA7}"/>
          </ac:cxnSpMkLst>
        </pc:cxnChg>
      </pc:sldChg>
      <pc:sldChg chg="addSp modSp new del mod">
        <pc:chgData name="mdmonjurr20@gmail.com" userId="04c5f81492906428" providerId="LiveId" clId="{54CB36C0-CCFC-489A-AAEC-27D1001DF283}" dt="2022-11-20T06:26:36.842" v="1678" actId="2696"/>
        <pc:sldMkLst>
          <pc:docMk/>
          <pc:sldMk cId="3313373483" sldId="271"/>
        </pc:sldMkLst>
        <pc:spChg chg="add mod">
          <ac:chgData name="mdmonjurr20@gmail.com" userId="04c5f81492906428" providerId="LiveId" clId="{54CB36C0-CCFC-489A-AAEC-27D1001DF283}" dt="2022-11-14T09:27:31.194" v="682" actId="1076"/>
          <ac:spMkLst>
            <pc:docMk/>
            <pc:sldMk cId="3313373483" sldId="271"/>
            <ac:spMk id="2" creationId="{93AE0B9C-CE2B-F347-622B-37805AB6495C}"/>
          </ac:spMkLst>
        </pc:spChg>
        <pc:spChg chg="add mod">
          <ac:chgData name="mdmonjurr20@gmail.com" userId="04c5f81492906428" providerId="LiveId" clId="{54CB36C0-CCFC-489A-AAEC-27D1001DF283}" dt="2022-11-14T09:27:27.361" v="681" actId="1076"/>
          <ac:spMkLst>
            <pc:docMk/>
            <pc:sldMk cId="3313373483" sldId="271"/>
            <ac:spMk id="3" creationId="{48306278-B2B9-0EC3-2FAD-B0CDD24F4881}"/>
          </ac:spMkLst>
        </pc:spChg>
        <pc:spChg chg="add mod">
          <ac:chgData name="mdmonjurr20@gmail.com" userId="04c5f81492906428" providerId="LiveId" clId="{54CB36C0-CCFC-489A-AAEC-27D1001DF283}" dt="2022-11-14T09:27:22.936" v="680" actId="1076"/>
          <ac:spMkLst>
            <pc:docMk/>
            <pc:sldMk cId="3313373483" sldId="271"/>
            <ac:spMk id="4" creationId="{A8CAF6AE-8A36-E9AD-39A0-6511EE2E85FD}"/>
          </ac:spMkLst>
        </pc:spChg>
        <pc:spChg chg="add mod">
          <ac:chgData name="mdmonjurr20@gmail.com" userId="04c5f81492906428" providerId="LiveId" clId="{54CB36C0-CCFC-489A-AAEC-27D1001DF283}" dt="2022-11-14T09:27:18.059" v="679" actId="1076"/>
          <ac:spMkLst>
            <pc:docMk/>
            <pc:sldMk cId="3313373483" sldId="271"/>
            <ac:spMk id="5" creationId="{F5D7B4DE-3005-76FD-0A0C-D7F12C9BD4D5}"/>
          </ac:spMkLst>
        </pc:spChg>
        <pc:spChg chg="add mod">
          <ac:chgData name="mdmonjurr20@gmail.com" userId="04c5f81492906428" providerId="LiveId" clId="{54CB36C0-CCFC-489A-AAEC-27D1001DF283}" dt="2022-11-14T09:28:05.882" v="685" actId="1582"/>
          <ac:spMkLst>
            <pc:docMk/>
            <pc:sldMk cId="3313373483" sldId="271"/>
            <ac:spMk id="6" creationId="{1282D717-F736-EEA0-B49E-73BE5D215F14}"/>
          </ac:spMkLst>
        </pc:spChg>
        <pc:spChg chg="add mod">
          <ac:chgData name="mdmonjurr20@gmail.com" userId="04c5f81492906428" providerId="LiveId" clId="{54CB36C0-CCFC-489A-AAEC-27D1001DF283}" dt="2022-11-14T09:28:12.626" v="686" actId="571"/>
          <ac:spMkLst>
            <pc:docMk/>
            <pc:sldMk cId="3313373483" sldId="271"/>
            <ac:spMk id="7" creationId="{E3191993-F5CC-D15F-2DB8-5E93E2276FD1}"/>
          </ac:spMkLst>
        </pc:spChg>
        <pc:spChg chg="add mod">
          <ac:chgData name="mdmonjurr20@gmail.com" userId="04c5f81492906428" providerId="LiveId" clId="{54CB36C0-CCFC-489A-AAEC-27D1001DF283}" dt="2022-11-14T09:28:20.690" v="687" actId="571"/>
          <ac:spMkLst>
            <pc:docMk/>
            <pc:sldMk cId="3313373483" sldId="271"/>
            <ac:spMk id="8" creationId="{D43DF4F4-EAAB-9952-3F28-D6A85B91ADAB}"/>
          </ac:spMkLst>
        </pc:spChg>
        <pc:spChg chg="add mod">
          <ac:chgData name="mdmonjurr20@gmail.com" userId="04c5f81492906428" providerId="LiveId" clId="{54CB36C0-CCFC-489A-AAEC-27D1001DF283}" dt="2022-11-14T09:29:10.254" v="727" actId="14100"/>
          <ac:spMkLst>
            <pc:docMk/>
            <pc:sldMk cId="3313373483" sldId="271"/>
            <ac:spMk id="9" creationId="{AE1A1602-3AF6-F7DB-369C-56A09B8DCA26}"/>
          </ac:spMkLst>
        </pc:spChg>
        <pc:spChg chg="add mod">
          <ac:chgData name="mdmonjurr20@gmail.com" userId="04c5f81492906428" providerId="LiveId" clId="{54CB36C0-CCFC-489A-AAEC-27D1001DF283}" dt="2022-11-14T09:32:30.918" v="734" actId="20577"/>
          <ac:spMkLst>
            <pc:docMk/>
            <pc:sldMk cId="3313373483" sldId="271"/>
            <ac:spMk id="10" creationId="{5E723413-2A52-241E-AA47-A08F76DB4A06}"/>
          </ac:spMkLst>
        </pc:spChg>
      </pc:sldChg>
      <pc:sldChg chg="delSp del mod delAnim">
        <pc:chgData name="mdmonjurr20@gmail.com" userId="04c5f81492906428" providerId="LiveId" clId="{54CB36C0-CCFC-489A-AAEC-27D1001DF283}" dt="2022-11-21T04:27:53.016" v="1912" actId="2696"/>
        <pc:sldMkLst>
          <pc:docMk/>
          <pc:sldMk cId="1737354461" sldId="272"/>
        </pc:sldMkLst>
        <pc:spChg chg="del">
          <ac:chgData name="mdmonjurr20@gmail.com" userId="04c5f81492906428" providerId="LiveId" clId="{54CB36C0-CCFC-489A-AAEC-27D1001DF283}" dt="2022-11-16T06:05:56.477" v="787" actId="478"/>
          <ac:spMkLst>
            <pc:docMk/>
            <pc:sldMk cId="1737354461" sldId="272"/>
            <ac:spMk id="4" creationId="{BE99F25C-ADC3-06B7-D980-4886F934F520}"/>
          </ac:spMkLst>
        </pc:spChg>
      </pc:sldChg>
      <pc:sldChg chg="delSp modSp del mod delAnim modAnim">
        <pc:chgData name="mdmonjurr20@gmail.com" userId="04c5f81492906428" providerId="LiveId" clId="{54CB36C0-CCFC-489A-AAEC-27D1001DF283}" dt="2022-11-21T04:27:59.207" v="1913" actId="2696"/>
        <pc:sldMkLst>
          <pc:docMk/>
          <pc:sldMk cId="1816295595" sldId="273"/>
        </pc:sldMkLst>
        <pc:spChg chg="del">
          <ac:chgData name="mdmonjurr20@gmail.com" userId="04c5f81492906428" providerId="LiveId" clId="{54CB36C0-CCFC-489A-AAEC-27D1001DF283}" dt="2022-11-16T06:04:18.542" v="782" actId="478"/>
          <ac:spMkLst>
            <pc:docMk/>
            <pc:sldMk cId="1816295595" sldId="273"/>
            <ac:spMk id="3" creationId="{37060D2A-4281-C34D-3A54-0040C4DF72D8}"/>
          </ac:spMkLst>
        </pc:spChg>
        <pc:spChg chg="mod">
          <ac:chgData name="mdmonjurr20@gmail.com" userId="04c5f81492906428" providerId="LiveId" clId="{54CB36C0-CCFC-489A-AAEC-27D1001DF283}" dt="2022-11-16T06:05:45.436" v="786" actId="1076"/>
          <ac:spMkLst>
            <pc:docMk/>
            <pc:sldMk cId="1816295595" sldId="273"/>
            <ac:spMk id="4" creationId="{BE99F25C-ADC3-06B7-D980-4886F934F520}"/>
          </ac:spMkLst>
        </pc:spChg>
        <pc:spChg chg="mod">
          <ac:chgData name="mdmonjurr20@gmail.com" userId="04c5f81492906428" providerId="LiveId" clId="{54CB36C0-CCFC-489A-AAEC-27D1001DF283}" dt="2022-11-16T05:58:25.506" v="781" actId="20577"/>
          <ac:spMkLst>
            <pc:docMk/>
            <pc:sldMk cId="1816295595" sldId="273"/>
            <ac:spMk id="11" creationId="{C16E55C2-7117-951F-0C4D-A58654AEFF8C}"/>
          </ac:spMkLst>
        </pc:spChg>
      </pc:sldChg>
      <pc:sldChg chg="modSp del mod modAnim">
        <pc:chgData name="mdmonjurr20@gmail.com" userId="04c5f81492906428" providerId="LiveId" clId="{54CB36C0-CCFC-489A-AAEC-27D1001DF283}" dt="2022-11-21T04:28:08.589" v="1914" actId="2696"/>
        <pc:sldMkLst>
          <pc:docMk/>
          <pc:sldMk cId="3888748601" sldId="274"/>
        </pc:sldMkLst>
        <pc:spChg chg="mod">
          <ac:chgData name="mdmonjurr20@gmail.com" userId="04c5f81492906428" providerId="LiveId" clId="{54CB36C0-CCFC-489A-AAEC-27D1001DF283}" dt="2022-11-16T06:08:24.883" v="790" actId="1076"/>
          <ac:spMkLst>
            <pc:docMk/>
            <pc:sldMk cId="3888748601" sldId="274"/>
            <ac:spMk id="11" creationId="{CAA9FA17-68D8-671F-B146-8502A5F895D4}"/>
          </ac:spMkLst>
        </pc:spChg>
      </pc:sldChg>
      <pc:sldChg chg="addSp modSp new del mod">
        <pc:chgData name="mdmonjurr20@gmail.com" userId="04c5f81492906428" providerId="LiveId" clId="{54CB36C0-CCFC-489A-AAEC-27D1001DF283}" dt="2022-12-04T09:10:53.370" v="3309" actId="2696"/>
        <pc:sldMkLst>
          <pc:docMk/>
          <pc:sldMk cId="40953532" sldId="275"/>
        </pc:sldMkLst>
        <pc:spChg chg="add mod">
          <ac:chgData name="mdmonjurr20@gmail.com" userId="04c5f81492906428" providerId="LiveId" clId="{54CB36C0-CCFC-489A-AAEC-27D1001DF283}" dt="2022-11-17T04:01:42.843" v="803" actId="1076"/>
          <ac:spMkLst>
            <pc:docMk/>
            <pc:sldMk cId="40953532" sldId="275"/>
            <ac:spMk id="2" creationId="{D284A5D2-8080-F4B1-FE1B-48CA462E51FC}"/>
          </ac:spMkLst>
        </pc:spChg>
        <pc:spChg chg="add mod">
          <ac:chgData name="mdmonjurr20@gmail.com" userId="04c5f81492906428" providerId="LiveId" clId="{54CB36C0-CCFC-489A-AAEC-27D1001DF283}" dt="2022-11-17T04:03:54.615" v="837" actId="207"/>
          <ac:spMkLst>
            <pc:docMk/>
            <pc:sldMk cId="40953532" sldId="275"/>
            <ac:spMk id="3" creationId="{EB93D768-BF44-EDE5-C693-CFE9AEC0D3DF}"/>
          </ac:spMkLst>
        </pc:spChg>
      </pc:sldChg>
      <pc:sldChg chg="addSp modSp new del mod">
        <pc:chgData name="mdmonjurr20@gmail.com" userId="04c5f81492906428" providerId="LiveId" clId="{54CB36C0-CCFC-489A-AAEC-27D1001DF283}" dt="2022-12-04T09:16:05.542" v="3325" actId="2696"/>
        <pc:sldMkLst>
          <pc:docMk/>
          <pc:sldMk cId="1082545323" sldId="276"/>
        </pc:sldMkLst>
        <pc:spChg chg="add mod">
          <ac:chgData name="mdmonjurr20@gmail.com" userId="04c5f81492906428" providerId="LiveId" clId="{54CB36C0-CCFC-489A-AAEC-27D1001DF283}" dt="2022-11-17T04:06:41.062" v="847" actId="207"/>
          <ac:spMkLst>
            <pc:docMk/>
            <pc:sldMk cId="1082545323" sldId="276"/>
            <ac:spMk id="2" creationId="{696ECFF0-1D5A-788C-1CCC-8F2EAD2B12AF}"/>
          </ac:spMkLst>
        </pc:spChg>
        <pc:spChg chg="add mod">
          <ac:chgData name="mdmonjurr20@gmail.com" userId="04c5f81492906428" providerId="LiveId" clId="{54CB36C0-CCFC-489A-AAEC-27D1001DF283}" dt="2022-11-17T04:08:17.411" v="854" actId="207"/>
          <ac:spMkLst>
            <pc:docMk/>
            <pc:sldMk cId="1082545323" sldId="276"/>
            <ac:spMk id="3" creationId="{CD154496-C47C-6C06-F4FC-A1DA20211419}"/>
          </ac:spMkLst>
        </pc:spChg>
      </pc:sldChg>
      <pc:sldChg chg="addSp modSp new del mod">
        <pc:chgData name="mdmonjurr20@gmail.com" userId="04c5f81492906428" providerId="LiveId" clId="{54CB36C0-CCFC-489A-AAEC-27D1001DF283}" dt="2022-12-04T09:23:04.010" v="3564" actId="2696"/>
        <pc:sldMkLst>
          <pc:docMk/>
          <pc:sldMk cId="2196281540" sldId="277"/>
        </pc:sldMkLst>
        <pc:spChg chg="add mod">
          <ac:chgData name="mdmonjurr20@gmail.com" userId="04c5f81492906428" providerId="LiveId" clId="{54CB36C0-CCFC-489A-AAEC-27D1001DF283}" dt="2022-11-17T04:26:50.994" v="1060" actId="207"/>
          <ac:spMkLst>
            <pc:docMk/>
            <pc:sldMk cId="2196281540" sldId="277"/>
            <ac:spMk id="2" creationId="{558CD899-9BC7-C21B-910A-B38CCB48FCE8}"/>
          </ac:spMkLst>
        </pc:spChg>
        <pc:spChg chg="add mod">
          <ac:chgData name="mdmonjurr20@gmail.com" userId="04c5f81492906428" providerId="LiveId" clId="{54CB36C0-CCFC-489A-AAEC-27D1001DF283}" dt="2022-11-17T07:45:19.384" v="1214" actId="20577"/>
          <ac:spMkLst>
            <pc:docMk/>
            <pc:sldMk cId="2196281540" sldId="277"/>
            <ac:spMk id="3" creationId="{D43EAE98-F7AA-DEB7-D422-A812898ABB54}"/>
          </ac:spMkLst>
        </pc:spChg>
      </pc:sldChg>
      <pc:sldChg chg="addSp modSp new del modAnim">
        <pc:chgData name="mdmonjurr20@gmail.com" userId="04c5f81492906428" providerId="LiveId" clId="{54CB36C0-CCFC-489A-AAEC-27D1001DF283}" dt="2022-11-17T04:12:03.858" v="872" actId="2696"/>
        <pc:sldMkLst>
          <pc:docMk/>
          <pc:sldMk cId="3733410223" sldId="277"/>
        </pc:sldMkLst>
        <pc:picChg chg="add mod">
          <ac:chgData name="mdmonjurr20@gmail.com" userId="04c5f81492906428" providerId="LiveId" clId="{54CB36C0-CCFC-489A-AAEC-27D1001DF283}" dt="2022-11-17T04:08:53.202" v="857"/>
          <ac:picMkLst>
            <pc:docMk/>
            <pc:sldMk cId="3733410223" sldId="277"/>
            <ac:picMk id="2" creationId="{F53CC4E0-9508-B787-3F03-2AFB9F1F501F}"/>
          </ac:picMkLst>
        </pc:picChg>
      </pc:sldChg>
      <pc:sldChg chg="addSp delSp modSp new mod delAnim modAnim">
        <pc:chgData name="mdmonjurr20@gmail.com" userId="04c5f81492906428" providerId="LiveId" clId="{54CB36C0-CCFC-489A-AAEC-27D1001DF283}" dt="2022-12-16T11:58:27.579" v="5529" actId="20577"/>
        <pc:sldMkLst>
          <pc:docMk/>
          <pc:sldMk cId="3331677752" sldId="278"/>
        </pc:sldMkLst>
        <pc:spChg chg="add mod">
          <ac:chgData name="mdmonjurr20@gmail.com" userId="04c5f81492906428" providerId="LiveId" clId="{54CB36C0-CCFC-489A-AAEC-27D1001DF283}" dt="2022-12-16T11:53:57.400" v="5387" actId="20577"/>
          <ac:spMkLst>
            <pc:docMk/>
            <pc:sldMk cId="3331677752" sldId="278"/>
            <ac:spMk id="2" creationId="{D4C6714E-0D9C-96A2-0A81-006CE918294B}"/>
          </ac:spMkLst>
        </pc:spChg>
        <pc:spChg chg="add del mod">
          <ac:chgData name="mdmonjurr20@gmail.com" userId="04c5f81492906428" providerId="LiveId" clId="{54CB36C0-CCFC-489A-AAEC-27D1001DF283}" dt="2022-12-05T04:06:21.650" v="3584" actId="478"/>
          <ac:spMkLst>
            <pc:docMk/>
            <pc:sldMk cId="3331677752" sldId="278"/>
            <ac:spMk id="3" creationId="{8079E902-A054-5A0F-13B5-8F972E557F32}"/>
          </ac:spMkLst>
        </pc:spChg>
        <pc:spChg chg="add del mod">
          <ac:chgData name="mdmonjurr20@gmail.com" userId="04c5f81492906428" providerId="LiveId" clId="{54CB36C0-CCFC-489A-AAEC-27D1001DF283}" dt="2022-12-05T04:07:20.693" v="3599" actId="478"/>
          <ac:spMkLst>
            <pc:docMk/>
            <pc:sldMk cId="3331677752" sldId="278"/>
            <ac:spMk id="4" creationId="{6AC9738C-49AF-34A8-FA9A-00BDBEDBD13B}"/>
          </ac:spMkLst>
        </pc:spChg>
        <pc:spChg chg="add mod">
          <ac:chgData name="mdmonjurr20@gmail.com" userId="04c5f81492906428" providerId="LiveId" clId="{54CB36C0-CCFC-489A-AAEC-27D1001DF283}" dt="2022-12-05T04:16:02.620" v="3684" actId="1076"/>
          <ac:spMkLst>
            <pc:docMk/>
            <pc:sldMk cId="3331677752" sldId="278"/>
            <ac:spMk id="5" creationId="{03D3F994-FDC8-B8BA-FD3A-8BBA5D2A4F75}"/>
          </ac:spMkLst>
        </pc:spChg>
        <pc:spChg chg="add mod">
          <ac:chgData name="mdmonjurr20@gmail.com" userId="04c5f81492906428" providerId="LiveId" clId="{54CB36C0-CCFC-489A-AAEC-27D1001DF283}" dt="2022-12-05T04:16:06.149" v="3685" actId="1076"/>
          <ac:spMkLst>
            <pc:docMk/>
            <pc:sldMk cId="3331677752" sldId="278"/>
            <ac:spMk id="6" creationId="{C7D8932A-6C82-A573-0577-3B4DAFA10979}"/>
          </ac:spMkLst>
        </pc:spChg>
        <pc:spChg chg="add mod">
          <ac:chgData name="mdmonjurr20@gmail.com" userId="04c5f81492906428" providerId="LiveId" clId="{54CB36C0-CCFC-489A-AAEC-27D1001DF283}" dt="2022-12-05T04:16:13.101" v="3686" actId="1076"/>
          <ac:spMkLst>
            <pc:docMk/>
            <pc:sldMk cId="3331677752" sldId="278"/>
            <ac:spMk id="7" creationId="{1AA943AA-C56D-616D-80C8-56FE0AC5999E}"/>
          </ac:spMkLst>
        </pc:spChg>
        <pc:spChg chg="add mod">
          <ac:chgData name="mdmonjurr20@gmail.com" userId="04c5f81492906428" providerId="LiveId" clId="{54CB36C0-CCFC-489A-AAEC-27D1001DF283}" dt="2022-12-16T11:54:38.081" v="5403" actId="20577"/>
          <ac:spMkLst>
            <pc:docMk/>
            <pc:sldMk cId="3331677752" sldId="278"/>
            <ac:spMk id="8" creationId="{0B359A97-1F2A-FB28-8734-2E0D6D51E98B}"/>
          </ac:spMkLst>
        </pc:spChg>
        <pc:spChg chg="add del mod">
          <ac:chgData name="mdmonjurr20@gmail.com" userId="04c5f81492906428" providerId="LiveId" clId="{54CB36C0-CCFC-489A-AAEC-27D1001DF283}" dt="2022-11-17T06:30:10.547" v="1121"/>
          <ac:spMkLst>
            <pc:docMk/>
            <pc:sldMk cId="3331677752" sldId="278"/>
            <ac:spMk id="8" creationId="{C8567A4B-D49F-6D54-FDAC-306962F230BF}"/>
          </ac:spMkLst>
        </pc:spChg>
        <pc:spChg chg="add mod">
          <ac:chgData name="mdmonjurr20@gmail.com" userId="04c5f81492906428" providerId="LiveId" clId="{54CB36C0-CCFC-489A-AAEC-27D1001DF283}" dt="2022-12-16T11:56:05.056" v="5433" actId="6549"/>
          <ac:spMkLst>
            <pc:docMk/>
            <pc:sldMk cId="3331677752" sldId="278"/>
            <ac:spMk id="9" creationId="{91070859-45A9-82B2-8A9B-11051838CA9F}"/>
          </ac:spMkLst>
        </pc:spChg>
        <pc:spChg chg="add del mod">
          <ac:chgData name="mdmonjurr20@gmail.com" userId="04c5f81492906428" providerId="LiveId" clId="{54CB36C0-CCFC-489A-AAEC-27D1001DF283}" dt="2022-12-05T04:14:33.154" v="3667" actId="478"/>
          <ac:spMkLst>
            <pc:docMk/>
            <pc:sldMk cId="3331677752" sldId="278"/>
            <ac:spMk id="10" creationId="{F1C43424-D7C8-FC50-9DAB-4D6059293155}"/>
          </ac:spMkLst>
        </pc:spChg>
        <pc:spChg chg="add del mod">
          <ac:chgData name="mdmonjurr20@gmail.com" userId="04c5f81492906428" providerId="LiveId" clId="{54CB36C0-CCFC-489A-AAEC-27D1001DF283}" dt="2022-12-05T04:14:34.959" v="3668" actId="478"/>
          <ac:spMkLst>
            <pc:docMk/>
            <pc:sldMk cId="3331677752" sldId="278"/>
            <ac:spMk id="11" creationId="{7243D6EF-8A30-A1C1-6D49-A2F4CB8B16F2}"/>
          </ac:spMkLst>
        </pc:spChg>
        <pc:spChg chg="add mod">
          <ac:chgData name="mdmonjurr20@gmail.com" userId="04c5f81492906428" providerId="LiveId" clId="{54CB36C0-CCFC-489A-AAEC-27D1001DF283}" dt="2022-12-16T11:55:15.492" v="5415" actId="20577"/>
          <ac:spMkLst>
            <pc:docMk/>
            <pc:sldMk cId="3331677752" sldId="278"/>
            <ac:spMk id="12" creationId="{6C639F98-1EF6-A361-F3D5-125FB1C13BBB}"/>
          </ac:spMkLst>
        </pc:spChg>
        <pc:spChg chg="add mod">
          <ac:chgData name="mdmonjurr20@gmail.com" userId="04c5f81492906428" providerId="LiveId" clId="{54CB36C0-CCFC-489A-AAEC-27D1001DF283}" dt="2022-12-16T11:57:43.019" v="5497" actId="20577"/>
          <ac:spMkLst>
            <pc:docMk/>
            <pc:sldMk cId="3331677752" sldId="278"/>
            <ac:spMk id="13" creationId="{02497F10-330C-6C9D-C203-8AE814012E50}"/>
          </ac:spMkLst>
        </pc:spChg>
        <pc:spChg chg="add mod">
          <ac:chgData name="mdmonjurr20@gmail.com" userId="04c5f81492906428" providerId="LiveId" clId="{54CB36C0-CCFC-489A-AAEC-27D1001DF283}" dt="2022-12-16T11:58:27.579" v="5529" actId="20577"/>
          <ac:spMkLst>
            <pc:docMk/>
            <pc:sldMk cId="3331677752" sldId="278"/>
            <ac:spMk id="14" creationId="{3BDD0A7C-639C-1BE2-59C7-948CBE4DC507}"/>
          </ac:spMkLst>
        </pc:spChg>
      </pc:sldChg>
      <pc:sldChg chg="addSp modSp new mod">
        <pc:chgData name="mdmonjurr20@gmail.com" userId="04c5f81492906428" providerId="LiveId" clId="{54CB36C0-CCFC-489A-AAEC-27D1001DF283}" dt="2022-12-05T04:21:13.913" v="3710" actId="207"/>
        <pc:sldMkLst>
          <pc:docMk/>
          <pc:sldMk cId="4238118734" sldId="279"/>
        </pc:sldMkLst>
        <pc:spChg chg="add mod">
          <ac:chgData name="mdmonjurr20@gmail.com" userId="04c5f81492906428" providerId="LiveId" clId="{54CB36C0-CCFC-489A-AAEC-27D1001DF283}" dt="2022-12-05T04:21:13.913" v="3710" actId="207"/>
          <ac:spMkLst>
            <pc:docMk/>
            <pc:sldMk cId="4238118734" sldId="279"/>
            <ac:spMk id="2" creationId="{1B497E04-D3DF-47CC-4AEB-C1CFB35FC395}"/>
          </ac:spMkLst>
        </pc:spChg>
      </pc:sldChg>
      <pc:sldChg chg="addSp delSp modSp new del mod">
        <pc:chgData name="mdmonjurr20@gmail.com" userId="04c5f81492906428" providerId="LiveId" clId="{54CB36C0-CCFC-489A-AAEC-27D1001DF283}" dt="2022-11-21T04:11:54.262" v="1679" actId="2696"/>
        <pc:sldMkLst>
          <pc:docMk/>
          <pc:sldMk cId="40069703" sldId="280"/>
        </pc:sldMkLst>
        <pc:spChg chg="add mod">
          <ac:chgData name="mdmonjurr20@gmail.com" userId="04c5f81492906428" providerId="LiveId" clId="{54CB36C0-CCFC-489A-AAEC-27D1001DF283}" dt="2022-11-20T06:26:11.688" v="1676" actId="14100"/>
          <ac:spMkLst>
            <pc:docMk/>
            <pc:sldMk cId="40069703" sldId="280"/>
            <ac:spMk id="2" creationId="{DF437DF9-CED2-C94D-32CC-6946F53930D7}"/>
          </ac:spMkLst>
        </pc:spChg>
        <pc:spChg chg="add mod">
          <ac:chgData name="mdmonjurr20@gmail.com" userId="04c5f81492906428" providerId="LiveId" clId="{54CB36C0-CCFC-489A-AAEC-27D1001DF283}" dt="2022-11-20T06:12:30.589" v="1559" actId="1076"/>
          <ac:spMkLst>
            <pc:docMk/>
            <pc:sldMk cId="40069703" sldId="280"/>
            <ac:spMk id="3" creationId="{249314BC-6118-3D82-0748-4BE769B8FA0E}"/>
          </ac:spMkLst>
        </pc:spChg>
        <pc:spChg chg="add mod">
          <ac:chgData name="mdmonjurr20@gmail.com" userId="04c5f81492906428" providerId="LiveId" clId="{54CB36C0-CCFC-489A-AAEC-27D1001DF283}" dt="2022-11-20T06:13:34.197" v="1565" actId="1076"/>
          <ac:spMkLst>
            <pc:docMk/>
            <pc:sldMk cId="40069703" sldId="280"/>
            <ac:spMk id="4" creationId="{240FF268-777D-CB50-5950-0BAA7428999A}"/>
          </ac:spMkLst>
        </pc:spChg>
        <pc:spChg chg="add mod">
          <ac:chgData name="mdmonjurr20@gmail.com" userId="04c5f81492906428" providerId="LiveId" clId="{54CB36C0-CCFC-489A-AAEC-27D1001DF283}" dt="2022-11-20T06:09:31.301" v="1535" actId="1076"/>
          <ac:spMkLst>
            <pc:docMk/>
            <pc:sldMk cId="40069703" sldId="280"/>
            <ac:spMk id="5" creationId="{2C01649F-E870-310F-354D-80D2686BF0B8}"/>
          </ac:spMkLst>
        </pc:spChg>
        <pc:spChg chg="add mod">
          <ac:chgData name="mdmonjurr20@gmail.com" userId="04c5f81492906428" providerId="LiveId" clId="{54CB36C0-CCFC-489A-AAEC-27D1001DF283}" dt="2022-11-20T06:17:47.069" v="1605" actId="1076"/>
          <ac:spMkLst>
            <pc:docMk/>
            <pc:sldMk cId="40069703" sldId="280"/>
            <ac:spMk id="6" creationId="{544C6DF1-6DD7-6D9E-598C-5CFEBA0DE840}"/>
          </ac:spMkLst>
        </pc:spChg>
        <pc:spChg chg="add mod">
          <ac:chgData name="mdmonjurr20@gmail.com" userId="04c5f81492906428" providerId="LiveId" clId="{54CB36C0-CCFC-489A-AAEC-27D1001DF283}" dt="2022-11-20T06:17:57.341" v="1606" actId="1076"/>
          <ac:spMkLst>
            <pc:docMk/>
            <pc:sldMk cId="40069703" sldId="280"/>
            <ac:spMk id="7" creationId="{22CAA004-6320-796F-D42F-DCADD79FC2D1}"/>
          </ac:spMkLst>
        </pc:spChg>
        <pc:spChg chg="add mod">
          <ac:chgData name="mdmonjurr20@gmail.com" userId="04c5f81492906428" providerId="LiveId" clId="{54CB36C0-CCFC-489A-AAEC-27D1001DF283}" dt="2022-11-20T06:13:44.117" v="1567" actId="1076"/>
          <ac:spMkLst>
            <pc:docMk/>
            <pc:sldMk cId="40069703" sldId="280"/>
            <ac:spMk id="8" creationId="{62398A1D-9817-6B55-290F-6C72AC697B38}"/>
          </ac:spMkLst>
        </pc:spChg>
        <pc:spChg chg="add del mod">
          <ac:chgData name="mdmonjurr20@gmail.com" userId="04c5f81492906428" providerId="LiveId" clId="{54CB36C0-CCFC-489A-AAEC-27D1001DF283}" dt="2022-11-17T09:19:18.298" v="1385" actId="478"/>
          <ac:spMkLst>
            <pc:docMk/>
            <pc:sldMk cId="40069703" sldId="280"/>
            <ac:spMk id="8" creationId="{AD20437A-80F8-DFCB-1E80-5C24119DBF29}"/>
          </ac:spMkLst>
        </pc:spChg>
        <pc:spChg chg="add mod">
          <ac:chgData name="mdmonjurr20@gmail.com" userId="04c5f81492906428" providerId="LiveId" clId="{54CB36C0-CCFC-489A-AAEC-27D1001DF283}" dt="2022-11-20T06:22:31.973" v="1640" actId="1076"/>
          <ac:spMkLst>
            <pc:docMk/>
            <pc:sldMk cId="40069703" sldId="280"/>
            <ac:spMk id="9" creationId="{BC6159EE-1897-3433-D0ED-52CD8E5842C5}"/>
          </ac:spMkLst>
        </pc:spChg>
        <pc:spChg chg="add mod">
          <ac:chgData name="mdmonjurr20@gmail.com" userId="04c5f81492906428" providerId="LiveId" clId="{54CB36C0-CCFC-489A-AAEC-27D1001DF283}" dt="2022-11-20T06:22:41.973" v="1641" actId="1076"/>
          <ac:spMkLst>
            <pc:docMk/>
            <pc:sldMk cId="40069703" sldId="280"/>
            <ac:spMk id="10" creationId="{2B242B83-DFD1-E3F3-F800-7AADE818D1EB}"/>
          </ac:spMkLst>
        </pc:spChg>
        <pc:spChg chg="add mod">
          <ac:chgData name="mdmonjurr20@gmail.com" userId="04c5f81492906428" providerId="LiveId" clId="{54CB36C0-CCFC-489A-AAEC-27D1001DF283}" dt="2022-11-20T06:22:50.574" v="1642" actId="1076"/>
          <ac:spMkLst>
            <pc:docMk/>
            <pc:sldMk cId="40069703" sldId="280"/>
            <ac:spMk id="11" creationId="{ABF162C2-F97C-B67D-C4A9-E9FFEEF6AFE0}"/>
          </ac:spMkLst>
        </pc:spChg>
        <pc:spChg chg="add mod">
          <ac:chgData name="mdmonjurr20@gmail.com" userId="04c5f81492906428" providerId="LiveId" clId="{54CB36C0-CCFC-489A-AAEC-27D1001DF283}" dt="2022-11-20T06:23:23.229" v="1648" actId="14100"/>
          <ac:spMkLst>
            <pc:docMk/>
            <pc:sldMk cId="40069703" sldId="280"/>
            <ac:spMk id="12" creationId="{EE9353B4-151E-A172-BD9E-8A55A8D9BAB2}"/>
          </ac:spMkLst>
        </pc:spChg>
        <pc:spChg chg="add mod">
          <ac:chgData name="mdmonjurr20@gmail.com" userId="04c5f81492906428" providerId="LiveId" clId="{54CB36C0-CCFC-489A-AAEC-27D1001DF283}" dt="2022-11-20T06:23:29.493" v="1649" actId="1076"/>
          <ac:spMkLst>
            <pc:docMk/>
            <pc:sldMk cId="40069703" sldId="280"/>
            <ac:spMk id="13" creationId="{8F341CD2-88AB-E886-34F3-84FF53DDD729}"/>
          </ac:spMkLst>
        </pc:spChg>
        <pc:spChg chg="add mod">
          <ac:chgData name="mdmonjurr20@gmail.com" userId="04c5f81492906428" providerId="LiveId" clId="{54CB36C0-CCFC-489A-AAEC-27D1001DF283}" dt="2022-11-20T06:23:34.357" v="1650" actId="1076"/>
          <ac:spMkLst>
            <pc:docMk/>
            <pc:sldMk cId="40069703" sldId="280"/>
            <ac:spMk id="14" creationId="{1012D7F5-4E81-1BCB-7D0B-4D0BC74EBB92}"/>
          </ac:spMkLst>
        </pc:spChg>
        <pc:spChg chg="add del mod">
          <ac:chgData name="mdmonjurr20@gmail.com" userId="04c5f81492906428" providerId="LiveId" clId="{54CB36C0-CCFC-489A-AAEC-27D1001DF283}" dt="2022-11-20T06:21:51.173" v="1634" actId="1076"/>
          <ac:spMkLst>
            <pc:docMk/>
            <pc:sldMk cId="40069703" sldId="280"/>
            <ac:spMk id="15" creationId="{66B49A2B-1985-91F1-6759-129882600EB4}"/>
          </ac:spMkLst>
        </pc:spChg>
        <pc:spChg chg="add mod">
          <ac:chgData name="mdmonjurr20@gmail.com" userId="04c5f81492906428" providerId="LiveId" clId="{54CB36C0-CCFC-489A-AAEC-27D1001DF283}" dt="2022-11-20T06:22:00.157" v="1636" actId="1076"/>
          <ac:spMkLst>
            <pc:docMk/>
            <pc:sldMk cId="40069703" sldId="280"/>
            <ac:spMk id="16" creationId="{36D968AF-27E5-7380-F32C-9C5F5D918DF6}"/>
          </ac:spMkLst>
        </pc:spChg>
        <pc:spChg chg="add mod">
          <ac:chgData name="mdmonjurr20@gmail.com" userId="04c5f81492906428" providerId="LiveId" clId="{54CB36C0-CCFC-489A-AAEC-27D1001DF283}" dt="2022-11-20T06:14:15.446" v="1568" actId="1076"/>
          <ac:spMkLst>
            <pc:docMk/>
            <pc:sldMk cId="40069703" sldId="280"/>
            <ac:spMk id="17" creationId="{A6DFDE2D-0AEA-71EA-3706-57EE777937D8}"/>
          </ac:spMkLst>
        </pc:spChg>
        <pc:spChg chg="add mod">
          <ac:chgData name="mdmonjurr20@gmail.com" userId="04c5f81492906428" providerId="LiveId" clId="{54CB36C0-CCFC-489A-AAEC-27D1001DF283}" dt="2022-11-20T06:14:34.030" v="1569" actId="1076"/>
          <ac:spMkLst>
            <pc:docMk/>
            <pc:sldMk cId="40069703" sldId="280"/>
            <ac:spMk id="18" creationId="{37BEB9E7-B502-E03E-9D75-A3BD8CF815E8}"/>
          </ac:spMkLst>
        </pc:spChg>
        <pc:spChg chg="add del mod">
          <ac:chgData name="mdmonjurr20@gmail.com" userId="04c5f81492906428" providerId="LiveId" clId="{54CB36C0-CCFC-489A-AAEC-27D1001DF283}" dt="2022-11-17T09:18:59.729" v="1383" actId="22"/>
          <ac:spMkLst>
            <pc:docMk/>
            <pc:sldMk cId="40069703" sldId="280"/>
            <ac:spMk id="18" creationId="{C84B1AEE-BE37-9621-A24E-A8DB1731608C}"/>
          </ac:spMkLst>
        </pc:spChg>
        <pc:spChg chg="add mod">
          <ac:chgData name="mdmonjurr20@gmail.com" userId="04c5f81492906428" providerId="LiveId" clId="{54CB36C0-CCFC-489A-AAEC-27D1001DF283}" dt="2022-11-20T06:21:56.733" v="1635" actId="1076"/>
          <ac:spMkLst>
            <pc:docMk/>
            <pc:sldMk cId="40069703" sldId="280"/>
            <ac:spMk id="19" creationId="{97D9FE23-BC37-8437-FE59-46246D4B03F6}"/>
          </ac:spMkLst>
        </pc:spChg>
        <pc:spChg chg="add mod">
          <ac:chgData name="mdmonjurr20@gmail.com" userId="04c5f81492906428" providerId="LiveId" clId="{54CB36C0-CCFC-489A-AAEC-27D1001DF283}" dt="2022-11-20T06:23:14.549" v="1646" actId="1076"/>
          <ac:spMkLst>
            <pc:docMk/>
            <pc:sldMk cId="40069703" sldId="280"/>
            <ac:spMk id="20" creationId="{BEDD0C60-5479-7417-9FD7-56748F6B9D87}"/>
          </ac:spMkLst>
        </pc:spChg>
        <pc:spChg chg="add mod">
          <ac:chgData name="mdmonjurr20@gmail.com" userId="04c5f81492906428" providerId="LiveId" clId="{54CB36C0-CCFC-489A-AAEC-27D1001DF283}" dt="2022-11-20T06:21:09.150" v="1628" actId="1076"/>
          <ac:spMkLst>
            <pc:docMk/>
            <pc:sldMk cId="40069703" sldId="280"/>
            <ac:spMk id="21" creationId="{7226676F-FCB1-CAC6-E228-7F1EA56B17BC}"/>
          </ac:spMkLst>
        </pc:spChg>
        <pc:spChg chg="add mod">
          <ac:chgData name="mdmonjurr20@gmail.com" userId="04c5f81492906428" providerId="LiveId" clId="{54CB36C0-CCFC-489A-AAEC-27D1001DF283}" dt="2022-11-20T06:14:52.133" v="1573" actId="1076"/>
          <ac:spMkLst>
            <pc:docMk/>
            <pc:sldMk cId="40069703" sldId="280"/>
            <ac:spMk id="22" creationId="{11FD7DC9-B029-6FFC-9397-6C52DE212018}"/>
          </ac:spMkLst>
        </pc:spChg>
        <pc:spChg chg="add del mod">
          <ac:chgData name="mdmonjurr20@gmail.com" userId="04c5f81492906428" providerId="LiveId" clId="{54CB36C0-CCFC-489A-AAEC-27D1001DF283}" dt="2022-11-17T09:23:36.300" v="1414" actId="478"/>
          <ac:spMkLst>
            <pc:docMk/>
            <pc:sldMk cId="40069703" sldId="280"/>
            <ac:spMk id="22" creationId="{B2A7A10E-416A-B0A2-4E59-D930A3F53A7C}"/>
          </ac:spMkLst>
        </pc:spChg>
        <pc:spChg chg="add del mod">
          <ac:chgData name="mdmonjurr20@gmail.com" userId="04c5f81492906428" providerId="LiveId" clId="{54CB36C0-CCFC-489A-AAEC-27D1001DF283}" dt="2022-11-20T06:25:14.512" v="1654" actId="478"/>
          <ac:spMkLst>
            <pc:docMk/>
            <pc:sldMk cId="40069703" sldId="280"/>
            <ac:spMk id="23" creationId="{26F67B07-7954-30C5-107C-0320228021FA}"/>
          </ac:spMkLst>
        </pc:spChg>
        <pc:spChg chg="add del mod">
          <ac:chgData name="mdmonjurr20@gmail.com" userId="04c5f81492906428" providerId="LiveId" clId="{54CB36C0-CCFC-489A-AAEC-27D1001DF283}" dt="2022-11-20T06:21:38.605" v="1632" actId="1076"/>
          <ac:spMkLst>
            <pc:docMk/>
            <pc:sldMk cId="40069703" sldId="280"/>
            <ac:spMk id="24" creationId="{9C3C2CCF-5F92-A469-9430-36A17A65847A}"/>
          </ac:spMkLst>
        </pc:spChg>
        <pc:spChg chg="add del mod">
          <ac:chgData name="mdmonjurr20@gmail.com" userId="04c5f81492906428" providerId="LiveId" clId="{54CB36C0-CCFC-489A-AAEC-27D1001DF283}" dt="2022-11-17T09:23:42.293" v="1417" actId="478"/>
          <ac:spMkLst>
            <pc:docMk/>
            <pc:sldMk cId="40069703" sldId="280"/>
            <ac:spMk id="25" creationId="{239F476E-18CF-18CC-9CDE-E3BA63E9BC7F}"/>
          </ac:spMkLst>
        </pc:spChg>
        <pc:spChg chg="add mod">
          <ac:chgData name="mdmonjurr20@gmail.com" userId="04c5f81492906428" providerId="LiveId" clId="{54CB36C0-CCFC-489A-AAEC-27D1001DF283}" dt="2022-11-20T06:14:43.702" v="1571" actId="1076"/>
          <ac:spMkLst>
            <pc:docMk/>
            <pc:sldMk cId="40069703" sldId="280"/>
            <ac:spMk id="25" creationId="{3FBD833F-7AFE-FEB5-634B-68421C1A2C6A}"/>
          </ac:spMkLst>
        </pc:spChg>
        <pc:spChg chg="add mod">
          <ac:chgData name="mdmonjurr20@gmail.com" userId="04c5f81492906428" providerId="LiveId" clId="{54CB36C0-CCFC-489A-AAEC-27D1001DF283}" dt="2022-11-20T06:20:53.549" v="1626" actId="1076"/>
          <ac:spMkLst>
            <pc:docMk/>
            <pc:sldMk cId="40069703" sldId="280"/>
            <ac:spMk id="26" creationId="{DDE92B16-E455-B5DA-899F-DDF2CC4BE40F}"/>
          </ac:spMkLst>
        </pc:spChg>
        <pc:spChg chg="add mod">
          <ac:chgData name="mdmonjurr20@gmail.com" userId="04c5f81492906428" providerId="LiveId" clId="{54CB36C0-CCFC-489A-AAEC-27D1001DF283}" dt="2022-11-20T06:21:18.245" v="1629" actId="1076"/>
          <ac:spMkLst>
            <pc:docMk/>
            <pc:sldMk cId="40069703" sldId="280"/>
            <ac:spMk id="27" creationId="{F00DC94D-C73F-1DFB-8C59-91A04C333923}"/>
          </ac:spMkLst>
        </pc:spChg>
        <pc:spChg chg="add mod">
          <ac:chgData name="mdmonjurr20@gmail.com" userId="04c5f81492906428" providerId="LiveId" clId="{54CB36C0-CCFC-489A-AAEC-27D1001DF283}" dt="2022-11-20T06:21:22.733" v="1630" actId="1076"/>
          <ac:spMkLst>
            <pc:docMk/>
            <pc:sldMk cId="40069703" sldId="280"/>
            <ac:spMk id="28" creationId="{A3E768C2-4F43-4AFB-BFE7-39F0D2462CB5}"/>
          </ac:spMkLst>
        </pc:spChg>
        <pc:spChg chg="add mod">
          <ac:chgData name="mdmonjurr20@gmail.com" userId="04c5f81492906428" providerId="LiveId" clId="{54CB36C0-CCFC-489A-AAEC-27D1001DF283}" dt="2022-11-20T06:21:43.573" v="1633" actId="1076"/>
          <ac:spMkLst>
            <pc:docMk/>
            <pc:sldMk cId="40069703" sldId="280"/>
            <ac:spMk id="29" creationId="{28E5E64D-1990-B353-50B1-03DA5FFEF288}"/>
          </ac:spMkLst>
        </pc:spChg>
        <pc:spChg chg="add mod">
          <ac:chgData name="mdmonjurr20@gmail.com" userId="04c5f81492906428" providerId="LiveId" clId="{54CB36C0-CCFC-489A-AAEC-27D1001DF283}" dt="2022-11-20T06:20:59.776" v="1627" actId="1076"/>
          <ac:spMkLst>
            <pc:docMk/>
            <pc:sldMk cId="40069703" sldId="280"/>
            <ac:spMk id="30" creationId="{2177DE14-372D-7B4A-28B6-6CC0A71D1EA2}"/>
          </ac:spMkLst>
        </pc:spChg>
        <pc:spChg chg="add mod">
          <ac:chgData name="mdmonjurr20@gmail.com" userId="04c5f81492906428" providerId="LiveId" clId="{54CB36C0-CCFC-489A-AAEC-27D1001DF283}" dt="2022-11-20T06:23:49.438" v="1651" actId="14100"/>
          <ac:spMkLst>
            <pc:docMk/>
            <pc:sldMk cId="40069703" sldId="280"/>
            <ac:spMk id="31" creationId="{BC52DCB5-D04C-D8B9-059A-ECB0A44FAE61}"/>
          </ac:spMkLst>
        </pc:spChg>
        <pc:spChg chg="add mod">
          <ac:chgData name="mdmonjurr20@gmail.com" userId="04c5f81492906428" providerId="LiveId" clId="{54CB36C0-CCFC-489A-AAEC-27D1001DF283}" dt="2022-11-20T06:12:35.269" v="1560" actId="1076"/>
          <ac:spMkLst>
            <pc:docMk/>
            <pc:sldMk cId="40069703" sldId="280"/>
            <ac:spMk id="32" creationId="{FE74D08E-F9BC-93E6-0211-1C3012E963CF}"/>
          </ac:spMkLst>
        </pc:spChg>
        <pc:spChg chg="add mod">
          <ac:chgData name="mdmonjurr20@gmail.com" userId="04c5f81492906428" providerId="LiveId" clId="{54CB36C0-CCFC-489A-AAEC-27D1001DF283}" dt="2022-11-20T06:12:41.828" v="1561" actId="1076"/>
          <ac:spMkLst>
            <pc:docMk/>
            <pc:sldMk cId="40069703" sldId="280"/>
            <ac:spMk id="33" creationId="{DCE2E20E-B1B1-BEAC-22EC-C8454D876751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34" creationId="{921ADB5C-3385-02DD-B402-969D5307A60B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35" creationId="{E13B746B-16DC-3896-033A-46F65F6BB10B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36" creationId="{1EFC92F6-268E-D4F6-5C8A-3162121625C8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37" creationId="{CAB7B0F1-156B-8FE5-8D6B-440CBC4FAFBD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38" creationId="{D3CF01CF-7E59-BEF5-EF20-96ABE3E8419D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39" creationId="{5FB11CA0-CF1F-B232-28C3-18FB2D2ED47F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40" creationId="{19887C83-947A-4815-BF44-55096504127D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41" creationId="{1AB94BE8-675C-83FD-0156-E510F16F93F2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42" creationId="{3E085394-8E54-5B5B-234A-028FCEAAF069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43" creationId="{D9C3984E-C240-3C0F-F689-281FAFCE7D2B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44" creationId="{E96E0C27-861C-ACE9-B9CA-2123C05F6DEC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45" creationId="{1114B278-6D87-0EB1-36CF-CBD65802736C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46" creationId="{5415131A-67C4-EC0B-DE64-F008B0E2F20D}"/>
          </ac:spMkLst>
        </pc:spChg>
        <pc:spChg chg="add mod">
          <ac:chgData name="mdmonjurr20@gmail.com" userId="04c5f81492906428" providerId="LiveId" clId="{54CB36C0-CCFC-489A-AAEC-27D1001DF283}" dt="2022-11-20T06:14:41.021" v="1570" actId="1076"/>
          <ac:spMkLst>
            <pc:docMk/>
            <pc:sldMk cId="40069703" sldId="280"/>
            <ac:spMk id="47" creationId="{37D8AF1B-BB31-F787-9751-CADC36800DFC}"/>
          </ac:spMkLst>
        </pc:spChg>
        <pc:spChg chg="add del mod">
          <ac:chgData name="mdmonjurr20@gmail.com" userId="04c5f81492906428" providerId="LiveId" clId="{54CB36C0-CCFC-489A-AAEC-27D1001DF283}" dt="2022-11-17T09:33:29.769" v="1476"/>
          <ac:spMkLst>
            <pc:docMk/>
            <pc:sldMk cId="40069703" sldId="280"/>
            <ac:spMk id="47" creationId="{678F69A3-24CA-F76A-7183-78DDCA5DBB35}"/>
          </ac:spMkLst>
        </pc:spChg>
        <pc:spChg chg="add mod">
          <ac:chgData name="mdmonjurr20@gmail.com" userId="04c5f81492906428" providerId="LiveId" clId="{54CB36C0-CCFC-489A-AAEC-27D1001DF283}" dt="2022-11-20T06:13:19.566" v="1562" actId="1076"/>
          <ac:spMkLst>
            <pc:docMk/>
            <pc:sldMk cId="40069703" sldId="280"/>
            <ac:spMk id="48" creationId="{C2D64CE3-D691-2E3D-00BF-A47481EBEB14}"/>
          </ac:spMkLst>
        </pc:spChg>
        <pc:spChg chg="add mod">
          <ac:chgData name="mdmonjurr20@gmail.com" userId="04c5f81492906428" providerId="LiveId" clId="{54CB36C0-CCFC-489A-AAEC-27D1001DF283}" dt="2022-11-20T06:23:54.021" v="1652" actId="14100"/>
          <ac:spMkLst>
            <pc:docMk/>
            <pc:sldMk cId="40069703" sldId="280"/>
            <ac:spMk id="49" creationId="{A016A47F-FF56-0296-160D-234A19A6B0B0}"/>
          </ac:spMkLst>
        </pc:spChg>
        <pc:spChg chg="add mod">
          <ac:chgData name="mdmonjurr20@gmail.com" userId="04c5f81492906428" providerId="LiveId" clId="{54CB36C0-CCFC-489A-AAEC-27D1001DF283}" dt="2022-11-20T06:14:15.446" v="1568" actId="1076"/>
          <ac:spMkLst>
            <pc:docMk/>
            <pc:sldMk cId="40069703" sldId="280"/>
            <ac:spMk id="50" creationId="{2D3AC901-DFC0-A3E8-1CF0-A1416B5EFCAF}"/>
          </ac:spMkLst>
        </pc:spChg>
        <pc:spChg chg="add mod">
          <ac:chgData name="mdmonjurr20@gmail.com" userId="04c5f81492906428" providerId="LiveId" clId="{54CB36C0-CCFC-489A-AAEC-27D1001DF283}" dt="2022-11-20T06:14:15.446" v="1568" actId="1076"/>
          <ac:spMkLst>
            <pc:docMk/>
            <pc:sldMk cId="40069703" sldId="280"/>
            <ac:spMk id="51" creationId="{9EB26788-27E0-2368-1FE3-F26C4F38884D}"/>
          </ac:spMkLst>
        </pc:spChg>
        <pc:spChg chg="add mod">
          <ac:chgData name="mdmonjurr20@gmail.com" userId="04c5f81492906428" providerId="LiveId" clId="{54CB36C0-CCFC-489A-AAEC-27D1001DF283}" dt="2022-11-20T06:14:15.446" v="1568" actId="1076"/>
          <ac:spMkLst>
            <pc:docMk/>
            <pc:sldMk cId="40069703" sldId="280"/>
            <ac:spMk id="52" creationId="{551E575B-2AEF-528C-8437-D16C1ECD6D01}"/>
          </ac:spMkLst>
        </pc:spChg>
        <pc:spChg chg="add mod">
          <ac:chgData name="mdmonjurr20@gmail.com" userId="04c5f81492906428" providerId="LiveId" clId="{54CB36C0-CCFC-489A-AAEC-27D1001DF283}" dt="2022-11-20T06:15:58.284" v="1587" actId="1076"/>
          <ac:spMkLst>
            <pc:docMk/>
            <pc:sldMk cId="40069703" sldId="280"/>
            <ac:spMk id="53" creationId="{9EFF174D-9D46-A79A-AE4C-47BE8D56F113}"/>
          </ac:spMkLst>
        </pc:spChg>
        <pc:spChg chg="add mod">
          <ac:chgData name="mdmonjurr20@gmail.com" userId="04c5f81492906428" providerId="LiveId" clId="{54CB36C0-CCFC-489A-AAEC-27D1001DF283}" dt="2022-11-20T06:14:15.446" v="1568" actId="1076"/>
          <ac:spMkLst>
            <pc:docMk/>
            <pc:sldMk cId="40069703" sldId="280"/>
            <ac:spMk id="54" creationId="{B2939E59-EED1-49A5-CEA7-70FA1C29F9A0}"/>
          </ac:spMkLst>
        </pc:spChg>
        <pc:spChg chg="add mod">
          <ac:chgData name="mdmonjurr20@gmail.com" userId="04c5f81492906428" providerId="LiveId" clId="{54CB36C0-CCFC-489A-AAEC-27D1001DF283}" dt="2022-11-20T06:15:47.349" v="1586" actId="14100"/>
          <ac:spMkLst>
            <pc:docMk/>
            <pc:sldMk cId="40069703" sldId="280"/>
            <ac:spMk id="55" creationId="{0B1256A5-D4B5-DB19-66B0-22B98F8257FA}"/>
          </ac:spMkLst>
        </pc:spChg>
        <pc:spChg chg="add mod">
          <ac:chgData name="mdmonjurr20@gmail.com" userId="04c5f81492906428" providerId="LiveId" clId="{54CB36C0-CCFC-489A-AAEC-27D1001DF283}" dt="2022-11-20T06:16:20.541" v="1595" actId="14100"/>
          <ac:spMkLst>
            <pc:docMk/>
            <pc:sldMk cId="40069703" sldId="280"/>
            <ac:spMk id="56" creationId="{7E50A5B3-133C-4BD8-2D0B-EC8AC9BE8942}"/>
          </ac:spMkLst>
        </pc:spChg>
        <pc:spChg chg="add mod">
          <ac:chgData name="mdmonjurr20@gmail.com" userId="04c5f81492906428" providerId="LiveId" clId="{54CB36C0-CCFC-489A-AAEC-27D1001DF283}" dt="2022-11-20T06:17:30.118" v="1604" actId="14100"/>
          <ac:spMkLst>
            <pc:docMk/>
            <pc:sldMk cId="40069703" sldId="280"/>
            <ac:spMk id="57" creationId="{7A4AFDB8-8554-99FD-43D6-13A90E9D9877}"/>
          </ac:spMkLst>
        </pc:spChg>
        <pc:spChg chg="add mod">
          <ac:chgData name="mdmonjurr20@gmail.com" userId="04c5f81492906428" providerId="LiveId" clId="{54CB36C0-CCFC-489A-AAEC-27D1001DF283}" dt="2022-11-20T06:15:09.533" v="1576" actId="1076"/>
          <ac:spMkLst>
            <pc:docMk/>
            <pc:sldMk cId="40069703" sldId="280"/>
            <ac:spMk id="58" creationId="{7B9B1F39-4F54-3C66-259B-309F1D795478}"/>
          </ac:spMkLst>
        </pc:spChg>
        <pc:spChg chg="add mod">
          <ac:chgData name="mdmonjurr20@gmail.com" userId="04c5f81492906428" providerId="LiveId" clId="{54CB36C0-CCFC-489A-AAEC-27D1001DF283}" dt="2022-11-20T06:13:38.021" v="1566" actId="1076"/>
          <ac:spMkLst>
            <pc:docMk/>
            <pc:sldMk cId="40069703" sldId="280"/>
            <ac:spMk id="59" creationId="{EB205838-C15F-010B-A088-FE2E75DD10CF}"/>
          </ac:spMkLst>
        </pc:spChg>
      </pc:sldChg>
      <pc:sldChg chg="addSp delSp modSp add del mod">
        <pc:chgData name="mdmonjurr20@gmail.com" userId="04c5f81492906428" providerId="LiveId" clId="{54CB36C0-CCFC-489A-AAEC-27D1001DF283}" dt="2022-12-12T03:48:04.486" v="4083" actId="2696"/>
        <pc:sldMkLst>
          <pc:docMk/>
          <pc:sldMk cId="861223769" sldId="281"/>
        </pc:sldMkLst>
        <pc:spChg chg="mod">
          <ac:chgData name="mdmonjurr20@gmail.com" userId="04c5f81492906428" providerId="LiveId" clId="{54CB36C0-CCFC-489A-AAEC-27D1001DF283}" dt="2022-11-26T03:21:52.454" v="2474" actId="1076"/>
          <ac:spMkLst>
            <pc:docMk/>
            <pc:sldMk cId="861223769" sldId="281"/>
            <ac:spMk id="2" creationId="{DF437DF9-CED2-C94D-32CC-6946F53930D7}"/>
          </ac:spMkLst>
        </pc:spChg>
        <pc:spChg chg="mod">
          <ac:chgData name="mdmonjurr20@gmail.com" userId="04c5f81492906428" providerId="LiveId" clId="{54CB36C0-CCFC-489A-AAEC-27D1001DF283}" dt="2022-11-26T03:26:43.928" v="2487" actId="1076"/>
          <ac:spMkLst>
            <pc:docMk/>
            <pc:sldMk cId="861223769" sldId="281"/>
            <ac:spMk id="11" creationId="{ABF162C2-F97C-B67D-C4A9-E9FFEEF6AFE0}"/>
          </ac:spMkLst>
        </pc:spChg>
        <pc:spChg chg="mod">
          <ac:chgData name="mdmonjurr20@gmail.com" userId="04c5f81492906428" providerId="LiveId" clId="{54CB36C0-CCFC-489A-AAEC-27D1001DF283}" dt="2022-11-26T03:27:17.056" v="2490" actId="1076"/>
          <ac:spMkLst>
            <pc:docMk/>
            <pc:sldMk cId="861223769" sldId="281"/>
            <ac:spMk id="12" creationId="{EE9353B4-151E-A172-BD9E-8A55A8D9BAB2}"/>
          </ac:spMkLst>
        </pc:spChg>
        <pc:spChg chg="mod">
          <ac:chgData name="mdmonjurr20@gmail.com" userId="04c5f81492906428" providerId="LiveId" clId="{54CB36C0-CCFC-489A-AAEC-27D1001DF283}" dt="2022-11-26T03:35:06.577" v="2508" actId="14100"/>
          <ac:spMkLst>
            <pc:docMk/>
            <pc:sldMk cId="861223769" sldId="281"/>
            <ac:spMk id="16" creationId="{36D968AF-27E5-7380-F32C-9C5F5D918DF6}"/>
          </ac:spMkLst>
        </pc:spChg>
        <pc:spChg chg="mod">
          <ac:chgData name="mdmonjurr20@gmail.com" userId="04c5f81492906428" providerId="LiveId" clId="{54CB36C0-CCFC-489A-AAEC-27D1001DF283}" dt="2022-11-26T03:32:34.712" v="2496" actId="1076"/>
          <ac:spMkLst>
            <pc:docMk/>
            <pc:sldMk cId="861223769" sldId="281"/>
            <ac:spMk id="19" creationId="{97D9FE23-BC37-8437-FE59-46246D4B03F6}"/>
          </ac:spMkLst>
        </pc:spChg>
        <pc:spChg chg="mod">
          <ac:chgData name="mdmonjurr20@gmail.com" userId="04c5f81492906428" providerId="LiveId" clId="{54CB36C0-CCFC-489A-AAEC-27D1001DF283}" dt="2022-11-26T03:34:46" v="2507" actId="14100"/>
          <ac:spMkLst>
            <pc:docMk/>
            <pc:sldMk cId="861223769" sldId="281"/>
            <ac:spMk id="20" creationId="{BEDD0C60-5479-7417-9FD7-56748F6B9D87}"/>
          </ac:spMkLst>
        </pc:spChg>
        <pc:spChg chg="del">
          <ac:chgData name="mdmonjurr20@gmail.com" userId="04c5f81492906428" providerId="LiveId" clId="{54CB36C0-CCFC-489A-AAEC-27D1001DF283}" dt="2022-11-26T03:35:15.227" v="2509" actId="478"/>
          <ac:spMkLst>
            <pc:docMk/>
            <pc:sldMk cId="861223769" sldId="281"/>
            <ac:spMk id="23" creationId="{26F67B07-7954-30C5-107C-0320228021FA}"/>
          </ac:spMkLst>
        </pc:spChg>
        <pc:spChg chg="mod">
          <ac:chgData name="mdmonjurr20@gmail.com" userId="04c5f81492906428" providerId="LiveId" clId="{54CB36C0-CCFC-489A-AAEC-27D1001DF283}" dt="2022-11-26T03:33:20.833" v="2501" actId="1076"/>
          <ac:spMkLst>
            <pc:docMk/>
            <pc:sldMk cId="861223769" sldId="281"/>
            <ac:spMk id="28" creationId="{A3E768C2-4F43-4AFB-BFE7-39F0D2462CB5}"/>
          </ac:spMkLst>
        </pc:spChg>
        <pc:spChg chg="mod">
          <ac:chgData name="mdmonjurr20@gmail.com" userId="04c5f81492906428" providerId="LiveId" clId="{54CB36C0-CCFC-489A-AAEC-27D1001DF283}" dt="2022-11-26T03:33:30.145" v="2503" actId="14100"/>
          <ac:spMkLst>
            <pc:docMk/>
            <pc:sldMk cId="861223769" sldId="281"/>
            <ac:spMk id="29" creationId="{28E5E64D-1990-B353-50B1-03DA5FFEF288}"/>
          </ac:spMkLst>
        </pc:spChg>
        <pc:spChg chg="mod">
          <ac:chgData name="mdmonjurr20@gmail.com" userId="04c5f81492906428" providerId="LiveId" clId="{54CB36C0-CCFC-489A-AAEC-27D1001DF283}" dt="2022-11-26T03:33:37.192" v="2504" actId="1076"/>
          <ac:spMkLst>
            <pc:docMk/>
            <pc:sldMk cId="861223769" sldId="281"/>
            <ac:spMk id="30" creationId="{2177DE14-372D-7B4A-28B6-6CC0A71D1EA2}"/>
          </ac:spMkLst>
        </pc:spChg>
        <pc:spChg chg="mod">
          <ac:chgData name="mdmonjurr20@gmail.com" userId="04c5f81492906428" providerId="LiveId" clId="{54CB36C0-CCFC-489A-AAEC-27D1001DF283}" dt="2022-11-26T04:15:15.149" v="2524" actId="1076"/>
          <ac:spMkLst>
            <pc:docMk/>
            <pc:sldMk cId="861223769" sldId="281"/>
            <ac:spMk id="40" creationId="{19887C83-947A-4815-BF44-55096504127D}"/>
          </ac:spMkLst>
        </pc:spChg>
        <pc:spChg chg="mod">
          <ac:chgData name="mdmonjurr20@gmail.com" userId="04c5f81492906428" providerId="LiveId" clId="{54CB36C0-CCFC-489A-AAEC-27D1001DF283}" dt="2022-11-26T04:47:43.575" v="2559" actId="1076"/>
          <ac:spMkLst>
            <pc:docMk/>
            <pc:sldMk cId="861223769" sldId="281"/>
            <ac:spMk id="41" creationId="{1AB94BE8-675C-83FD-0156-E510F16F93F2}"/>
          </ac:spMkLst>
        </pc:spChg>
        <pc:spChg chg="mod">
          <ac:chgData name="mdmonjurr20@gmail.com" userId="04c5f81492906428" providerId="LiveId" clId="{54CB36C0-CCFC-489A-AAEC-27D1001DF283}" dt="2022-11-26T04:10:42.790" v="2518" actId="6549"/>
          <ac:spMkLst>
            <pc:docMk/>
            <pc:sldMk cId="861223769" sldId="281"/>
            <ac:spMk id="44" creationId="{E96E0C27-861C-ACE9-B9CA-2123C05F6DEC}"/>
          </ac:spMkLst>
        </pc:spChg>
        <pc:spChg chg="mod">
          <ac:chgData name="mdmonjurr20@gmail.com" userId="04c5f81492906428" providerId="LiveId" clId="{54CB36C0-CCFC-489A-AAEC-27D1001DF283}" dt="2022-11-26T04:10:56.010" v="2520" actId="6549"/>
          <ac:spMkLst>
            <pc:docMk/>
            <pc:sldMk cId="861223769" sldId="281"/>
            <ac:spMk id="45" creationId="{1114B278-6D87-0EB1-36CF-CBD65802736C}"/>
          </ac:spMkLst>
        </pc:spChg>
        <pc:spChg chg="mod">
          <ac:chgData name="mdmonjurr20@gmail.com" userId="04c5f81492906428" providerId="LiveId" clId="{54CB36C0-CCFC-489A-AAEC-27D1001DF283}" dt="2022-11-26T04:11:08.564" v="2521" actId="6549"/>
          <ac:spMkLst>
            <pc:docMk/>
            <pc:sldMk cId="861223769" sldId="281"/>
            <ac:spMk id="46" creationId="{5415131A-67C4-EC0B-DE64-F008B0E2F20D}"/>
          </ac:spMkLst>
        </pc:spChg>
        <pc:spChg chg="mod">
          <ac:chgData name="mdmonjurr20@gmail.com" userId="04c5f81492906428" providerId="LiveId" clId="{54CB36C0-CCFC-489A-AAEC-27D1001DF283}" dt="2022-11-26T04:10:51.490" v="2519" actId="6549"/>
          <ac:spMkLst>
            <pc:docMk/>
            <pc:sldMk cId="861223769" sldId="281"/>
            <ac:spMk id="48" creationId="{C2D64CE3-D691-2E3D-00BF-A47481EBEB14}"/>
          </ac:spMkLst>
        </pc:spChg>
        <pc:spChg chg="mod">
          <ac:chgData name="mdmonjurr20@gmail.com" userId="04c5f81492906428" providerId="LiveId" clId="{54CB36C0-CCFC-489A-AAEC-27D1001DF283}" dt="2022-11-26T03:25:38.096" v="2483" actId="1076"/>
          <ac:spMkLst>
            <pc:docMk/>
            <pc:sldMk cId="861223769" sldId="281"/>
            <ac:spMk id="49" creationId="{A016A47F-FF56-0296-160D-234A19A6B0B0}"/>
          </ac:spMkLst>
        </pc:spChg>
        <pc:spChg chg="mod">
          <ac:chgData name="mdmonjurr20@gmail.com" userId="04c5f81492906428" providerId="LiveId" clId="{54CB36C0-CCFC-489A-AAEC-27D1001DF283}" dt="2022-11-26T04:18:25.801" v="2540" actId="6549"/>
          <ac:spMkLst>
            <pc:docMk/>
            <pc:sldMk cId="861223769" sldId="281"/>
            <ac:spMk id="51" creationId="{9EB26788-27E0-2368-1FE3-F26C4F38884D}"/>
          </ac:spMkLst>
        </pc:spChg>
        <pc:spChg chg="mod">
          <ac:chgData name="mdmonjurr20@gmail.com" userId="04c5f81492906428" providerId="LiveId" clId="{54CB36C0-CCFC-489A-AAEC-27D1001DF283}" dt="2022-11-26T04:19:16.051" v="2545" actId="20577"/>
          <ac:spMkLst>
            <pc:docMk/>
            <pc:sldMk cId="861223769" sldId="281"/>
            <ac:spMk id="55" creationId="{0B1256A5-D4B5-DB19-66B0-22B98F8257FA}"/>
          </ac:spMkLst>
        </pc:spChg>
        <pc:spChg chg="mod">
          <ac:chgData name="mdmonjurr20@gmail.com" userId="04c5f81492906428" providerId="LiveId" clId="{54CB36C0-CCFC-489A-AAEC-27D1001DF283}" dt="2022-11-26T04:19:23.209" v="2547" actId="6549"/>
          <ac:spMkLst>
            <pc:docMk/>
            <pc:sldMk cId="861223769" sldId="281"/>
            <ac:spMk id="56" creationId="{7E50A5B3-133C-4BD8-2D0B-EC8AC9BE8942}"/>
          </ac:spMkLst>
        </pc:spChg>
        <pc:spChg chg="mod">
          <ac:chgData name="mdmonjurr20@gmail.com" userId="04c5f81492906428" providerId="LiveId" clId="{54CB36C0-CCFC-489A-AAEC-27D1001DF283}" dt="2022-11-26T04:46:32.991" v="2558" actId="1076"/>
          <ac:spMkLst>
            <pc:docMk/>
            <pc:sldMk cId="861223769" sldId="281"/>
            <ac:spMk id="57" creationId="{7A4AFDB8-8554-99FD-43D6-13A90E9D9877}"/>
          </ac:spMkLst>
        </pc:spChg>
        <pc:spChg chg="mod">
          <ac:chgData name="mdmonjurr20@gmail.com" userId="04c5f81492906428" providerId="LiveId" clId="{54CB36C0-CCFC-489A-AAEC-27D1001DF283}" dt="2022-11-26T04:45:12.854" v="2553" actId="1076"/>
          <ac:spMkLst>
            <pc:docMk/>
            <pc:sldMk cId="861223769" sldId="281"/>
            <ac:spMk id="58" creationId="{7B9B1F39-4F54-3C66-259B-309F1D795478}"/>
          </ac:spMkLst>
        </pc:spChg>
        <pc:spChg chg="add mod">
          <ac:chgData name="mdmonjurr20@gmail.com" userId="04c5f81492906428" providerId="LiveId" clId="{54CB36C0-CCFC-489A-AAEC-27D1001DF283}" dt="2022-11-26T03:34:24.368" v="2505" actId="14100"/>
          <ac:spMkLst>
            <pc:docMk/>
            <pc:sldMk cId="861223769" sldId="281"/>
            <ac:spMk id="60" creationId="{B537FA18-CA27-8F6C-9575-F318C359C0DE}"/>
          </ac:spMkLst>
        </pc:spChg>
        <pc:spChg chg="add mod">
          <ac:chgData name="mdmonjurr20@gmail.com" userId="04c5f81492906428" providerId="LiveId" clId="{54CB36C0-CCFC-489A-AAEC-27D1001DF283}" dt="2022-11-26T03:27:49.993" v="2493" actId="571"/>
          <ac:spMkLst>
            <pc:docMk/>
            <pc:sldMk cId="861223769" sldId="281"/>
            <ac:spMk id="61" creationId="{0CB7B27F-ACCC-9036-2B18-F4737178C59C}"/>
          </ac:spMkLst>
        </pc:spChg>
        <pc:spChg chg="add mod">
          <ac:chgData name="mdmonjurr20@gmail.com" userId="04c5f81492906428" providerId="LiveId" clId="{54CB36C0-CCFC-489A-AAEC-27D1001DF283}" dt="2022-11-26T04:10:02.965" v="2513" actId="6549"/>
          <ac:spMkLst>
            <pc:docMk/>
            <pc:sldMk cId="861223769" sldId="281"/>
            <ac:spMk id="62" creationId="{0C0674B7-6083-DFF0-2F96-75D5AD9A0B3C}"/>
          </ac:spMkLst>
        </pc:spChg>
        <pc:spChg chg="add mod">
          <ac:chgData name="mdmonjurr20@gmail.com" userId="04c5f81492906428" providerId="LiveId" clId="{54CB36C0-CCFC-489A-AAEC-27D1001DF283}" dt="2022-11-26T04:47:50.184" v="2560" actId="1076"/>
          <ac:spMkLst>
            <pc:docMk/>
            <pc:sldMk cId="861223769" sldId="281"/>
            <ac:spMk id="63" creationId="{B4B354CD-6B49-305A-8B94-CC8E4C869B51}"/>
          </ac:spMkLst>
        </pc:spChg>
        <pc:spChg chg="add mod">
          <ac:chgData name="mdmonjurr20@gmail.com" userId="04c5f81492906428" providerId="LiveId" clId="{54CB36C0-CCFC-489A-AAEC-27D1001DF283}" dt="2022-11-26T04:16:16.597" v="2529" actId="1076"/>
          <ac:spMkLst>
            <pc:docMk/>
            <pc:sldMk cId="861223769" sldId="281"/>
            <ac:spMk id="64" creationId="{1A64E952-259C-71D9-5825-1F0214AEA115}"/>
          </ac:spMkLst>
        </pc:spChg>
        <pc:spChg chg="add mod">
          <ac:chgData name="mdmonjurr20@gmail.com" userId="04c5f81492906428" providerId="LiveId" clId="{54CB36C0-CCFC-489A-AAEC-27D1001DF283}" dt="2022-11-26T04:15:58.870" v="2528" actId="1076"/>
          <ac:spMkLst>
            <pc:docMk/>
            <pc:sldMk cId="861223769" sldId="281"/>
            <ac:spMk id="65" creationId="{1BEB153B-A384-671E-2B33-7160574878D2}"/>
          </ac:spMkLst>
        </pc:spChg>
        <pc:spChg chg="add mod">
          <ac:chgData name="mdmonjurr20@gmail.com" userId="04c5f81492906428" providerId="LiveId" clId="{54CB36C0-CCFC-489A-AAEC-27D1001DF283}" dt="2022-11-26T04:15:29.430" v="2525" actId="1076"/>
          <ac:spMkLst>
            <pc:docMk/>
            <pc:sldMk cId="861223769" sldId="281"/>
            <ac:spMk id="66" creationId="{234D5293-7B3A-A683-A195-25A4FDCECB63}"/>
          </ac:spMkLst>
        </pc:spChg>
        <pc:spChg chg="add mod">
          <ac:chgData name="mdmonjurr20@gmail.com" userId="04c5f81492906428" providerId="LiveId" clId="{54CB36C0-CCFC-489A-AAEC-27D1001DF283}" dt="2022-11-26T04:44:41.823" v="2551" actId="1076"/>
          <ac:spMkLst>
            <pc:docMk/>
            <pc:sldMk cId="861223769" sldId="281"/>
            <ac:spMk id="67" creationId="{C85A5D21-4FED-4F75-ED90-402AA5154D98}"/>
          </ac:spMkLst>
        </pc:spChg>
        <pc:spChg chg="add mod">
          <ac:chgData name="mdmonjurr20@gmail.com" userId="04c5f81492906428" providerId="LiveId" clId="{54CB36C0-CCFC-489A-AAEC-27D1001DF283}" dt="2022-11-26T04:44:54.839" v="2552" actId="1076"/>
          <ac:spMkLst>
            <pc:docMk/>
            <pc:sldMk cId="861223769" sldId="281"/>
            <ac:spMk id="68" creationId="{063101E9-12F6-E5E5-2356-E1DE17DEA240}"/>
          </ac:spMkLst>
        </pc:spChg>
        <pc:spChg chg="add mod">
          <ac:chgData name="mdmonjurr20@gmail.com" userId="04c5f81492906428" providerId="LiveId" clId="{54CB36C0-CCFC-489A-AAEC-27D1001DF283}" dt="2022-11-26T04:45:27.103" v="2554" actId="1076"/>
          <ac:spMkLst>
            <pc:docMk/>
            <pc:sldMk cId="861223769" sldId="281"/>
            <ac:spMk id="69" creationId="{CA294C67-0B46-6863-8EBD-D9E0EED47F78}"/>
          </ac:spMkLst>
        </pc:spChg>
        <pc:spChg chg="add mod">
          <ac:chgData name="mdmonjurr20@gmail.com" userId="04c5f81492906428" providerId="LiveId" clId="{54CB36C0-CCFC-489A-AAEC-27D1001DF283}" dt="2022-11-26T04:45:41.966" v="2555" actId="1076"/>
          <ac:spMkLst>
            <pc:docMk/>
            <pc:sldMk cId="861223769" sldId="281"/>
            <ac:spMk id="70" creationId="{5152493B-1C2F-D828-1D69-5C580E3DFDA2}"/>
          </ac:spMkLst>
        </pc:spChg>
        <pc:spChg chg="add mod">
          <ac:chgData name="mdmonjurr20@gmail.com" userId="04c5f81492906428" providerId="LiveId" clId="{54CB36C0-CCFC-489A-AAEC-27D1001DF283}" dt="2022-11-26T04:45:51.822" v="2556" actId="1076"/>
          <ac:spMkLst>
            <pc:docMk/>
            <pc:sldMk cId="861223769" sldId="281"/>
            <ac:spMk id="71" creationId="{FB54618C-7006-8C95-702A-2C9C23047835}"/>
          </ac:spMkLst>
        </pc:spChg>
      </pc:sldChg>
      <pc:sldChg chg="addSp delSp modSp add del mod delAnim modAnim">
        <pc:chgData name="mdmonjurr20@gmail.com" userId="04c5f81492906428" providerId="LiveId" clId="{54CB36C0-CCFC-489A-AAEC-27D1001DF283}" dt="2022-12-12T04:50:36.394" v="4822" actId="2696"/>
        <pc:sldMkLst>
          <pc:docMk/>
          <pc:sldMk cId="2547706427" sldId="282"/>
        </pc:sldMkLst>
        <pc:spChg chg="mod">
          <ac:chgData name="mdmonjurr20@gmail.com" userId="04c5f81492906428" providerId="LiveId" clId="{54CB36C0-CCFC-489A-AAEC-27D1001DF283}" dt="2022-11-26T04:48:21.910" v="2561" actId="1076"/>
          <ac:spMkLst>
            <pc:docMk/>
            <pc:sldMk cId="2547706427" sldId="282"/>
            <ac:spMk id="2" creationId="{DF437DF9-CED2-C94D-32CC-6946F53930D7}"/>
          </ac:spMkLst>
        </pc:spChg>
        <pc:spChg chg="mod">
          <ac:chgData name="mdmonjurr20@gmail.com" userId="04c5f81492906428" providerId="LiveId" clId="{54CB36C0-CCFC-489A-AAEC-27D1001DF283}" dt="2022-11-21T04:17:49.837" v="1769" actId="20577"/>
          <ac:spMkLst>
            <pc:docMk/>
            <pc:sldMk cId="2547706427" sldId="282"/>
            <ac:spMk id="3" creationId="{249314BC-6118-3D82-0748-4BE769B8FA0E}"/>
          </ac:spMkLst>
        </pc:spChg>
        <pc:spChg chg="mod">
          <ac:chgData name="mdmonjurr20@gmail.com" userId="04c5f81492906428" providerId="LiveId" clId="{54CB36C0-CCFC-489A-AAEC-27D1001DF283}" dt="2022-11-21T04:18:08.843" v="1776" actId="20577"/>
          <ac:spMkLst>
            <pc:docMk/>
            <pc:sldMk cId="2547706427" sldId="282"/>
            <ac:spMk id="4" creationId="{240FF268-777D-CB50-5950-0BAA7428999A}"/>
          </ac:spMkLst>
        </pc:spChg>
        <pc:spChg chg="mod">
          <ac:chgData name="mdmonjurr20@gmail.com" userId="04c5f81492906428" providerId="LiveId" clId="{54CB36C0-CCFC-489A-AAEC-27D1001DF283}" dt="2022-11-21T04:13:29.843" v="1715" actId="20577"/>
          <ac:spMkLst>
            <pc:docMk/>
            <pc:sldMk cId="2547706427" sldId="282"/>
            <ac:spMk id="5" creationId="{2C01649F-E870-310F-354D-80D2686BF0B8}"/>
          </ac:spMkLst>
        </pc:spChg>
        <pc:spChg chg="mod">
          <ac:chgData name="mdmonjurr20@gmail.com" userId="04c5f81492906428" providerId="LiveId" clId="{54CB36C0-CCFC-489A-AAEC-27D1001DF283}" dt="2022-11-21T04:15:08.441" v="1725" actId="20577"/>
          <ac:spMkLst>
            <pc:docMk/>
            <pc:sldMk cId="2547706427" sldId="282"/>
            <ac:spMk id="6" creationId="{544C6DF1-6DD7-6D9E-598C-5CFEBA0DE840}"/>
          </ac:spMkLst>
        </pc:spChg>
        <pc:spChg chg="mod">
          <ac:chgData name="mdmonjurr20@gmail.com" userId="04c5f81492906428" providerId="LiveId" clId="{54CB36C0-CCFC-489A-AAEC-27D1001DF283}" dt="2022-11-21T04:15:41.418" v="1732" actId="20577"/>
          <ac:spMkLst>
            <pc:docMk/>
            <pc:sldMk cId="2547706427" sldId="282"/>
            <ac:spMk id="7" creationId="{22CAA004-6320-796F-D42F-DCADD79FC2D1}"/>
          </ac:spMkLst>
        </pc:spChg>
        <pc:spChg chg="mod">
          <ac:chgData name="mdmonjurr20@gmail.com" userId="04c5f81492906428" providerId="LiveId" clId="{54CB36C0-CCFC-489A-AAEC-27D1001DF283}" dt="2022-11-21T04:24:52.985" v="1877" actId="20577"/>
          <ac:spMkLst>
            <pc:docMk/>
            <pc:sldMk cId="2547706427" sldId="282"/>
            <ac:spMk id="8" creationId="{62398A1D-9817-6B55-290F-6C72AC697B38}"/>
          </ac:spMkLst>
        </pc:spChg>
        <pc:spChg chg="mod">
          <ac:chgData name="mdmonjurr20@gmail.com" userId="04c5f81492906428" providerId="LiveId" clId="{54CB36C0-CCFC-489A-AAEC-27D1001DF283}" dt="2022-11-21T04:16:23.093" v="1742" actId="20577"/>
          <ac:spMkLst>
            <pc:docMk/>
            <pc:sldMk cId="2547706427" sldId="282"/>
            <ac:spMk id="10" creationId="{2B242B83-DFD1-E3F3-F800-7AADE818D1EB}"/>
          </ac:spMkLst>
        </pc:spChg>
        <pc:spChg chg="add del mod">
          <ac:chgData name="mdmonjurr20@gmail.com" userId="04c5f81492906428" providerId="LiveId" clId="{54CB36C0-CCFC-489A-AAEC-27D1001DF283}" dt="2022-11-21T04:22:49.844" v="1844" actId="1076"/>
          <ac:spMkLst>
            <pc:docMk/>
            <pc:sldMk cId="2547706427" sldId="282"/>
            <ac:spMk id="11" creationId="{ABF162C2-F97C-B67D-C4A9-E9FFEEF6AFE0}"/>
          </ac:spMkLst>
        </pc:spChg>
        <pc:spChg chg="add mod">
          <ac:chgData name="mdmonjurr20@gmail.com" userId="04c5f81492906428" providerId="LiveId" clId="{54CB36C0-CCFC-489A-AAEC-27D1001DF283}" dt="2022-11-26T04:53:10.630" v="2570" actId="1076"/>
          <ac:spMkLst>
            <pc:docMk/>
            <pc:sldMk cId="2547706427" sldId="282"/>
            <ac:spMk id="12" creationId="{923DEA1F-9231-6AB1-496C-728ED67C51C5}"/>
          </ac:spMkLst>
        </pc:spChg>
        <pc:spChg chg="add del">
          <ac:chgData name="mdmonjurr20@gmail.com" userId="04c5f81492906428" providerId="LiveId" clId="{54CB36C0-CCFC-489A-AAEC-27D1001DF283}" dt="2022-11-21T04:17:06.877" v="1752" actId="478"/>
          <ac:spMkLst>
            <pc:docMk/>
            <pc:sldMk cId="2547706427" sldId="282"/>
            <ac:spMk id="12" creationId="{EE9353B4-151E-A172-BD9E-8A55A8D9BAB2}"/>
          </ac:spMkLst>
        </pc:spChg>
        <pc:spChg chg="mod">
          <ac:chgData name="mdmonjurr20@gmail.com" userId="04c5f81492906428" providerId="LiveId" clId="{54CB36C0-CCFC-489A-AAEC-27D1001DF283}" dt="2022-11-21T04:17:28.867" v="1759" actId="20577"/>
          <ac:spMkLst>
            <pc:docMk/>
            <pc:sldMk cId="2547706427" sldId="282"/>
            <ac:spMk id="14" creationId="{1012D7F5-4E81-1BCB-7D0B-4D0BC74EBB92}"/>
          </ac:spMkLst>
        </pc:spChg>
        <pc:spChg chg="del">
          <ac:chgData name="mdmonjurr20@gmail.com" userId="04c5f81492906428" providerId="LiveId" clId="{54CB36C0-CCFC-489A-AAEC-27D1001DF283}" dt="2022-11-21T04:15:55.374" v="1734" actId="478"/>
          <ac:spMkLst>
            <pc:docMk/>
            <pc:sldMk cId="2547706427" sldId="282"/>
            <ac:spMk id="16" creationId="{36D968AF-27E5-7380-F32C-9C5F5D918DF6}"/>
          </ac:spMkLst>
        </pc:spChg>
        <pc:spChg chg="add mod">
          <ac:chgData name="mdmonjurr20@gmail.com" userId="04c5f81492906428" providerId="LiveId" clId="{54CB36C0-CCFC-489A-AAEC-27D1001DF283}" dt="2022-11-26T04:53:18.695" v="2571" actId="1076"/>
          <ac:spMkLst>
            <pc:docMk/>
            <pc:sldMk cId="2547706427" sldId="282"/>
            <ac:spMk id="16" creationId="{3BBE24F2-78D1-84FC-20AF-BA2B45C54C01}"/>
          </ac:spMkLst>
        </pc:spChg>
        <pc:spChg chg="mod">
          <ac:chgData name="mdmonjurr20@gmail.com" userId="04c5f81492906428" providerId="LiveId" clId="{54CB36C0-CCFC-489A-AAEC-27D1001DF283}" dt="2022-11-21T04:25:03.800" v="1881" actId="20577"/>
          <ac:spMkLst>
            <pc:docMk/>
            <pc:sldMk cId="2547706427" sldId="282"/>
            <ac:spMk id="18" creationId="{37BEB9E7-B502-E03E-9D75-A3BD8CF815E8}"/>
          </ac:spMkLst>
        </pc:spChg>
        <pc:spChg chg="mod">
          <ac:chgData name="mdmonjurr20@gmail.com" userId="04c5f81492906428" providerId="LiveId" clId="{54CB36C0-CCFC-489A-AAEC-27D1001DF283}" dt="2022-11-26T04:50:06.517" v="2563" actId="6549"/>
          <ac:spMkLst>
            <pc:docMk/>
            <pc:sldMk cId="2547706427" sldId="282"/>
            <ac:spMk id="19" creationId="{97D9FE23-BC37-8437-FE59-46246D4B03F6}"/>
          </ac:spMkLst>
        </pc:spChg>
        <pc:spChg chg="mod">
          <ac:chgData name="mdmonjurr20@gmail.com" userId="04c5f81492906428" providerId="LiveId" clId="{54CB36C0-CCFC-489A-AAEC-27D1001DF283}" dt="2022-11-26T04:50:09.426" v="2564" actId="6549"/>
          <ac:spMkLst>
            <pc:docMk/>
            <pc:sldMk cId="2547706427" sldId="282"/>
            <ac:spMk id="20" creationId="{BEDD0C60-5479-7417-9FD7-56748F6B9D87}"/>
          </ac:spMkLst>
        </pc:spChg>
        <pc:spChg chg="mod">
          <ac:chgData name="mdmonjurr20@gmail.com" userId="04c5f81492906428" providerId="LiveId" clId="{54CB36C0-CCFC-489A-AAEC-27D1001DF283}" dt="2022-11-21T04:25:22.636" v="1884" actId="1076"/>
          <ac:spMkLst>
            <pc:docMk/>
            <pc:sldMk cId="2547706427" sldId="282"/>
            <ac:spMk id="22" creationId="{11FD7DC9-B029-6FFC-9397-6C52DE212018}"/>
          </ac:spMkLst>
        </pc:spChg>
        <pc:spChg chg="del">
          <ac:chgData name="mdmonjurr20@gmail.com" userId="04c5f81492906428" providerId="LiveId" clId="{54CB36C0-CCFC-489A-AAEC-27D1001DF283}" dt="2022-11-21T04:26:23.481" v="1906" actId="478"/>
          <ac:spMkLst>
            <pc:docMk/>
            <pc:sldMk cId="2547706427" sldId="282"/>
            <ac:spMk id="23" creationId="{26F67B07-7954-30C5-107C-0320228021FA}"/>
          </ac:spMkLst>
        </pc:spChg>
        <pc:spChg chg="add mod">
          <ac:chgData name="mdmonjurr20@gmail.com" userId="04c5f81492906428" providerId="LiveId" clId="{54CB36C0-CCFC-489A-AAEC-27D1001DF283}" dt="2022-11-26T04:53:35.790" v="2572" actId="1076"/>
          <ac:spMkLst>
            <pc:docMk/>
            <pc:sldMk cId="2547706427" sldId="282"/>
            <ac:spMk id="23" creationId="{D88C97CF-8D55-1131-3CAD-6EED1EC320DD}"/>
          </ac:spMkLst>
        </pc:spChg>
        <pc:spChg chg="mod">
          <ac:chgData name="mdmonjurr20@gmail.com" userId="04c5f81492906428" providerId="LiveId" clId="{54CB36C0-CCFC-489A-AAEC-27D1001DF283}" dt="2022-11-21T04:23:03.204" v="1847" actId="1076"/>
          <ac:spMkLst>
            <pc:docMk/>
            <pc:sldMk cId="2547706427" sldId="282"/>
            <ac:spMk id="24" creationId="{9C3C2CCF-5F92-A469-9430-36A17A65847A}"/>
          </ac:spMkLst>
        </pc:spChg>
        <pc:spChg chg="add mod">
          <ac:chgData name="mdmonjurr20@gmail.com" userId="04c5f81492906428" providerId="LiveId" clId="{54CB36C0-CCFC-489A-AAEC-27D1001DF283}" dt="2022-11-26T04:53:53.222" v="2574" actId="1076"/>
          <ac:spMkLst>
            <pc:docMk/>
            <pc:sldMk cId="2547706427" sldId="282"/>
            <ac:spMk id="27" creationId="{55A705E8-EC45-FF17-2CDF-9EF9835C963D}"/>
          </ac:spMkLst>
        </pc:spChg>
        <pc:spChg chg="del">
          <ac:chgData name="mdmonjurr20@gmail.com" userId="04c5f81492906428" providerId="LiveId" clId="{54CB36C0-CCFC-489A-AAEC-27D1001DF283}" dt="2022-11-21T04:16:03.308" v="1736" actId="478"/>
          <ac:spMkLst>
            <pc:docMk/>
            <pc:sldMk cId="2547706427" sldId="282"/>
            <ac:spMk id="27" creationId="{F00DC94D-C73F-1DFB-8C59-91A04C333923}"/>
          </ac:spMkLst>
        </pc:spChg>
        <pc:spChg chg="mod">
          <ac:chgData name="mdmonjurr20@gmail.com" userId="04c5f81492906428" providerId="LiveId" clId="{54CB36C0-CCFC-489A-AAEC-27D1001DF283}" dt="2022-11-26T04:50:12.466" v="2565" actId="6549"/>
          <ac:spMkLst>
            <pc:docMk/>
            <pc:sldMk cId="2547706427" sldId="282"/>
            <ac:spMk id="28" creationId="{A3E768C2-4F43-4AFB-BFE7-39F0D2462CB5}"/>
          </ac:spMkLst>
        </pc:spChg>
        <pc:spChg chg="add mod">
          <ac:chgData name="mdmonjurr20@gmail.com" userId="04c5f81492906428" providerId="LiveId" clId="{54CB36C0-CCFC-489A-AAEC-27D1001DF283}" dt="2022-11-26T04:53:44.374" v="2573" actId="1076"/>
          <ac:spMkLst>
            <pc:docMk/>
            <pc:sldMk cId="2547706427" sldId="282"/>
            <ac:spMk id="29" creationId="{10F2BCDE-C1AA-6828-AF86-2ACEC3EA3F09}"/>
          </ac:spMkLst>
        </pc:spChg>
        <pc:spChg chg="del mod">
          <ac:chgData name="mdmonjurr20@gmail.com" userId="04c5f81492906428" providerId="LiveId" clId="{54CB36C0-CCFC-489A-AAEC-27D1001DF283}" dt="2022-11-21T04:19:59.507" v="1803" actId="478"/>
          <ac:spMkLst>
            <pc:docMk/>
            <pc:sldMk cId="2547706427" sldId="282"/>
            <ac:spMk id="29" creationId="{28E5E64D-1990-B353-50B1-03DA5FFEF288}"/>
          </ac:spMkLst>
        </pc:spChg>
        <pc:spChg chg="mod">
          <ac:chgData name="mdmonjurr20@gmail.com" userId="04c5f81492906428" providerId="LiveId" clId="{54CB36C0-CCFC-489A-AAEC-27D1001DF283}" dt="2022-11-26T04:50:20.048" v="2567" actId="6549"/>
          <ac:spMkLst>
            <pc:docMk/>
            <pc:sldMk cId="2547706427" sldId="282"/>
            <ac:spMk id="30" creationId="{2177DE14-372D-7B4A-28B6-6CC0A71D1EA2}"/>
          </ac:spMkLst>
        </pc:spChg>
        <pc:spChg chg="mod">
          <ac:chgData name="mdmonjurr20@gmail.com" userId="04c5f81492906428" providerId="LiveId" clId="{54CB36C0-CCFC-489A-AAEC-27D1001DF283}" dt="2022-11-21T04:20:50.351" v="1823" actId="20577"/>
          <ac:spMkLst>
            <pc:docMk/>
            <pc:sldMk cId="2547706427" sldId="282"/>
            <ac:spMk id="32" creationId="{FE74D08E-F9BC-93E6-0211-1C3012E963CF}"/>
          </ac:spMkLst>
        </pc:spChg>
        <pc:spChg chg="mod">
          <ac:chgData name="mdmonjurr20@gmail.com" userId="04c5f81492906428" providerId="LiveId" clId="{54CB36C0-CCFC-489A-AAEC-27D1001DF283}" dt="2022-11-21T04:21:06.527" v="1830" actId="20577"/>
          <ac:spMkLst>
            <pc:docMk/>
            <pc:sldMk cId="2547706427" sldId="282"/>
            <ac:spMk id="33" creationId="{DCE2E20E-B1B1-BEAC-22EC-C8454D876751}"/>
          </ac:spMkLst>
        </pc:spChg>
        <pc:spChg chg="mod">
          <ac:chgData name="mdmonjurr20@gmail.com" userId="04c5f81492906428" providerId="LiveId" clId="{54CB36C0-CCFC-489A-AAEC-27D1001DF283}" dt="2022-11-21T04:21:49.102" v="1837" actId="2711"/>
          <ac:spMkLst>
            <pc:docMk/>
            <pc:sldMk cId="2547706427" sldId="282"/>
            <ac:spMk id="35" creationId="{E13B746B-16DC-3896-033A-46F65F6BB10B}"/>
          </ac:spMkLst>
        </pc:spChg>
        <pc:spChg chg="mod">
          <ac:chgData name="mdmonjurr20@gmail.com" userId="04c5f81492906428" providerId="LiveId" clId="{54CB36C0-CCFC-489A-AAEC-27D1001DF283}" dt="2022-11-21T04:22:34.683" v="1842" actId="1076"/>
          <ac:spMkLst>
            <pc:docMk/>
            <pc:sldMk cId="2547706427" sldId="282"/>
            <ac:spMk id="36" creationId="{1EFC92F6-268E-D4F6-5C8A-3162121625C8}"/>
          </ac:spMkLst>
        </pc:spChg>
        <pc:spChg chg="mod">
          <ac:chgData name="mdmonjurr20@gmail.com" userId="04c5f81492906428" providerId="LiveId" clId="{54CB36C0-CCFC-489A-AAEC-27D1001DF283}" dt="2022-11-21T04:23:28.412" v="1852" actId="1076"/>
          <ac:spMkLst>
            <pc:docMk/>
            <pc:sldMk cId="2547706427" sldId="282"/>
            <ac:spMk id="38" creationId="{D3CF01CF-7E59-BEF5-EF20-96ABE3E8419D}"/>
          </ac:spMkLst>
        </pc:spChg>
        <pc:spChg chg="mod">
          <ac:chgData name="mdmonjurr20@gmail.com" userId="04c5f81492906428" providerId="LiveId" clId="{54CB36C0-CCFC-489A-AAEC-27D1001DF283}" dt="2022-11-26T04:55:00.268" v="2576" actId="6549"/>
          <ac:spMkLst>
            <pc:docMk/>
            <pc:sldMk cId="2547706427" sldId="282"/>
            <ac:spMk id="40" creationId="{19887C83-947A-4815-BF44-55096504127D}"/>
          </ac:spMkLst>
        </pc:spChg>
        <pc:spChg chg="mod">
          <ac:chgData name="mdmonjurr20@gmail.com" userId="04c5f81492906428" providerId="LiveId" clId="{54CB36C0-CCFC-489A-AAEC-27D1001DF283}" dt="2022-11-21T04:23:49.980" v="1857" actId="255"/>
          <ac:spMkLst>
            <pc:docMk/>
            <pc:sldMk cId="2547706427" sldId="282"/>
            <ac:spMk id="42" creationId="{3E085394-8E54-5B5B-234A-028FCEAAF069}"/>
          </ac:spMkLst>
        </pc:spChg>
        <pc:spChg chg="mod">
          <ac:chgData name="mdmonjurr20@gmail.com" userId="04c5f81492906428" providerId="LiveId" clId="{54CB36C0-CCFC-489A-AAEC-27D1001DF283}" dt="2022-11-26T04:55:08.231" v="2578" actId="6549"/>
          <ac:spMkLst>
            <pc:docMk/>
            <pc:sldMk cId="2547706427" sldId="282"/>
            <ac:spMk id="44" creationId="{E96E0C27-861C-ACE9-B9CA-2123C05F6DEC}"/>
          </ac:spMkLst>
        </pc:spChg>
        <pc:spChg chg="mod">
          <ac:chgData name="mdmonjurr20@gmail.com" userId="04c5f81492906428" providerId="LiveId" clId="{54CB36C0-CCFC-489A-AAEC-27D1001DF283}" dt="2022-11-26T04:55:12.249" v="2579" actId="6549"/>
          <ac:spMkLst>
            <pc:docMk/>
            <pc:sldMk cId="2547706427" sldId="282"/>
            <ac:spMk id="45" creationId="{1114B278-6D87-0EB1-36CF-CBD65802736C}"/>
          </ac:spMkLst>
        </pc:spChg>
        <pc:spChg chg="mod">
          <ac:chgData name="mdmonjurr20@gmail.com" userId="04c5f81492906428" providerId="LiveId" clId="{54CB36C0-CCFC-489A-AAEC-27D1001DF283}" dt="2022-11-26T04:55:16.255" v="2580" actId="6549"/>
          <ac:spMkLst>
            <pc:docMk/>
            <pc:sldMk cId="2547706427" sldId="282"/>
            <ac:spMk id="46" creationId="{5415131A-67C4-EC0B-DE64-F008B0E2F20D}"/>
          </ac:spMkLst>
        </pc:spChg>
        <pc:spChg chg="mod">
          <ac:chgData name="mdmonjurr20@gmail.com" userId="04c5f81492906428" providerId="LiveId" clId="{54CB36C0-CCFC-489A-AAEC-27D1001DF283}" dt="2022-11-21T04:25:29.635" v="1887" actId="20577"/>
          <ac:spMkLst>
            <pc:docMk/>
            <pc:sldMk cId="2547706427" sldId="282"/>
            <ac:spMk id="47" creationId="{37D8AF1B-BB31-F787-9751-CADC36800DFC}"/>
          </ac:spMkLst>
        </pc:spChg>
        <pc:spChg chg="mod">
          <ac:chgData name="mdmonjurr20@gmail.com" userId="04c5f81492906428" providerId="LiveId" clId="{54CB36C0-CCFC-489A-AAEC-27D1001DF283}" dt="2022-11-26T04:55:04.806" v="2577" actId="6549"/>
          <ac:spMkLst>
            <pc:docMk/>
            <pc:sldMk cId="2547706427" sldId="282"/>
            <ac:spMk id="48" creationId="{C2D64CE3-D691-2E3D-00BF-A47481EBEB14}"/>
          </ac:spMkLst>
        </pc:spChg>
        <pc:spChg chg="mod">
          <ac:chgData name="mdmonjurr20@gmail.com" userId="04c5f81492906428" providerId="LiveId" clId="{54CB36C0-CCFC-489A-AAEC-27D1001DF283}" dt="2022-11-28T04:02:55.900" v="2625" actId="1076"/>
          <ac:spMkLst>
            <pc:docMk/>
            <pc:sldMk cId="2547706427" sldId="282"/>
            <ac:spMk id="51" creationId="{9EB26788-27E0-2368-1FE3-F26C4F38884D}"/>
          </ac:spMkLst>
        </pc:spChg>
        <pc:spChg chg="mod">
          <ac:chgData name="mdmonjurr20@gmail.com" userId="04c5f81492906428" providerId="LiveId" clId="{54CB36C0-CCFC-489A-AAEC-27D1001DF283}" dt="2022-11-21T04:25:54.636" v="1894" actId="1076"/>
          <ac:spMkLst>
            <pc:docMk/>
            <pc:sldMk cId="2547706427" sldId="282"/>
            <ac:spMk id="53" creationId="{9EFF174D-9D46-A79A-AE4C-47BE8D56F113}"/>
          </ac:spMkLst>
        </pc:spChg>
        <pc:spChg chg="mod">
          <ac:chgData name="mdmonjurr20@gmail.com" userId="04c5f81492906428" providerId="LiveId" clId="{54CB36C0-CCFC-489A-AAEC-27D1001DF283}" dt="2022-11-28T04:04:05.170" v="2626" actId="1076"/>
          <ac:spMkLst>
            <pc:docMk/>
            <pc:sldMk cId="2547706427" sldId="282"/>
            <ac:spMk id="55" creationId="{0B1256A5-D4B5-DB19-66B0-22B98F8257FA}"/>
          </ac:spMkLst>
        </pc:spChg>
        <pc:spChg chg="del mod">
          <ac:chgData name="mdmonjurr20@gmail.com" userId="04c5f81492906428" providerId="LiveId" clId="{54CB36C0-CCFC-489A-AAEC-27D1001DF283}" dt="2022-11-28T03:55:42.950" v="2603" actId="478"/>
          <ac:spMkLst>
            <pc:docMk/>
            <pc:sldMk cId="2547706427" sldId="282"/>
            <ac:spMk id="56" creationId="{7E50A5B3-133C-4BD8-2D0B-EC8AC9BE8942}"/>
          </ac:spMkLst>
        </pc:spChg>
        <pc:spChg chg="add mod">
          <ac:chgData name="mdmonjurr20@gmail.com" userId="04c5f81492906428" providerId="LiveId" clId="{54CB36C0-CCFC-489A-AAEC-27D1001DF283}" dt="2022-11-28T04:01:49.251" v="2616" actId="1076"/>
          <ac:spMkLst>
            <pc:docMk/>
            <pc:sldMk cId="2547706427" sldId="282"/>
            <ac:spMk id="56" creationId="{7FB771BD-DE47-B731-F860-CFC5AD5B61DA}"/>
          </ac:spMkLst>
        </pc:spChg>
        <pc:spChg chg="mod">
          <ac:chgData name="mdmonjurr20@gmail.com" userId="04c5f81492906428" providerId="LiveId" clId="{54CB36C0-CCFC-489A-AAEC-27D1001DF283}" dt="2022-11-28T03:51:26.144" v="2592" actId="6549"/>
          <ac:spMkLst>
            <pc:docMk/>
            <pc:sldMk cId="2547706427" sldId="282"/>
            <ac:spMk id="57" creationId="{7A4AFDB8-8554-99FD-43D6-13A90E9D9877}"/>
          </ac:spMkLst>
        </pc:spChg>
        <pc:spChg chg="mod">
          <ac:chgData name="mdmonjurr20@gmail.com" userId="04c5f81492906428" providerId="LiveId" clId="{54CB36C0-CCFC-489A-AAEC-27D1001DF283}" dt="2022-11-28T03:51:09.689" v="2589" actId="6549"/>
          <ac:spMkLst>
            <pc:docMk/>
            <pc:sldMk cId="2547706427" sldId="282"/>
            <ac:spMk id="58" creationId="{7B9B1F39-4F54-3C66-259B-309F1D795478}"/>
          </ac:spMkLst>
        </pc:spChg>
        <pc:spChg chg="mod">
          <ac:chgData name="mdmonjurr20@gmail.com" userId="04c5f81492906428" providerId="LiveId" clId="{54CB36C0-CCFC-489A-AAEC-27D1001DF283}" dt="2022-11-21T04:24:29.802" v="1871" actId="20577"/>
          <ac:spMkLst>
            <pc:docMk/>
            <pc:sldMk cId="2547706427" sldId="282"/>
            <ac:spMk id="59" creationId="{EB205838-C15F-010B-A088-FE2E75DD10CF}"/>
          </ac:spMkLst>
        </pc:spChg>
        <pc:spChg chg="add mod">
          <ac:chgData name="mdmonjurr20@gmail.com" userId="04c5f81492906428" providerId="LiveId" clId="{54CB36C0-CCFC-489A-AAEC-27D1001DF283}" dt="2022-11-26T04:50:17.134" v="2566" actId="6549"/>
          <ac:spMkLst>
            <pc:docMk/>
            <pc:sldMk cId="2547706427" sldId="282"/>
            <ac:spMk id="60" creationId="{1B4388B2-0ADF-813D-D68F-3AF980996771}"/>
          </ac:spMkLst>
        </pc:spChg>
        <pc:spChg chg="add mod">
          <ac:chgData name="mdmonjurr20@gmail.com" userId="04c5f81492906428" providerId="LiveId" clId="{54CB36C0-CCFC-489A-AAEC-27D1001DF283}" dt="2022-11-26T05:00:10.327" v="2582" actId="1076"/>
          <ac:spMkLst>
            <pc:docMk/>
            <pc:sldMk cId="2547706427" sldId="282"/>
            <ac:spMk id="61" creationId="{AE5B7E1E-8AD2-1782-D958-DCD7C33A7161}"/>
          </ac:spMkLst>
        </pc:spChg>
        <pc:spChg chg="add mod">
          <ac:chgData name="mdmonjurr20@gmail.com" userId="04c5f81492906428" providerId="LiveId" clId="{54CB36C0-CCFC-489A-AAEC-27D1001DF283}" dt="2022-11-26T05:00:21.911" v="2584" actId="1076"/>
          <ac:spMkLst>
            <pc:docMk/>
            <pc:sldMk cId="2547706427" sldId="282"/>
            <ac:spMk id="62" creationId="{E9E4E597-7377-4DB2-4B33-CAB467387905}"/>
          </ac:spMkLst>
        </pc:spChg>
        <pc:spChg chg="add mod">
          <ac:chgData name="mdmonjurr20@gmail.com" userId="04c5f81492906428" providerId="LiveId" clId="{54CB36C0-CCFC-489A-AAEC-27D1001DF283}" dt="2022-11-26T05:00:39.455" v="2585" actId="1076"/>
          <ac:spMkLst>
            <pc:docMk/>
            <pc:sldMk cId="2547706427" sldId="282"/>
            <ac:spMk id="63" creationId="{29F39642-2D93-7A47-D134-D1ED05296716}"/>
          </ac:spMkLst>
        </pc:spChg>
        <pc:spChg chg="add mod">
          <ac:chgData name="mdmonjurr20@gmail.com" userId="04c5f81492906428" providerId="LiveId" clId="{54CB36C0-CCFC-489A-AAEC-27D1001DF283}" dt="2022-11-26T05:00:45.471" v="2586" actId="1076"/>
          <ac:spMkLst>
            <pc:docMk/>
            <pc:sldMk cId="2547706427" sldId="282"/>
            <ac:spMk id="64" creationId="{C20E0717-12F9-FB05-04BC-3BBE90E5803B}"/>
          </ac:spMkLst>
        </pc:spChg>
        <pc:spChg chg="add mod">
          <ac:chgData name="mdmonjurr20@gmail.com" userId="04c5f81492906428" providerId="LiveId" clId="{54CB36C0-CCFC-489A-AAEC-27D1001DF283}" dt="2022-11-26T05:00:14.958" v="2583" actId="1076"/>
          <ac:spMkLst>
            <pc:docMk/>
            <pc:sldMk cId="2547706427" sldId="282"/>
            <ac:spMk id="65" creationId="{9BDE491B-FC88-761B-FBBF-FFC7893271A3}"/>
          </ac:spMkLst>
        </pc:spChg>
        <pc:spChg chg="add mod">
          <ac:chgData name="mdmonjurr20@gmail.com" userId="04c5f81492906428" providerId="LiveId" clId="{54CB36C0-CCFC-489A-AAEC-27D1001DF283}" dt="2022-11-28T04:04:46.531" v="2627" actId="1076"/>
          <ac:spMkLst>
            <pc:docMk/>
            <pc:sldMk cId="2547706427" sldId="282"/>
            <ac:spMk id="66" creationId="{F6D2DB7B-DF43-C4B8-4E92-98342C891AFD}"/>
          </ac:spMkLst>
        </pc:spChg>
        <pc:spChg chg="add mod">
          <ac:chgData name="mdmonjurr20@gmail.com" userId="04c5f81492906428" providerId="LiveId" clId="{54CB36C0-CCFC-489A-AAEC-27D1001DF283}" dt="2022-11-28T04:09:51.147" v="2639" actId="1076"/>
          <ac:spMkLst>
            <pc:docMk/>
            <pc:sldMk cId="2547706427" sldId="282"/>
            <ac:spMk id="67" creationId="{B93F43A7-4FB7-1EFE-C1AD-033FB922C88B}"/>
          </ac:spMkLst>
        </pc:spChg>
        <pc:spChg chg="add mod">
          <ac:chgData name="mdmonjurr20@gmail.com" userId="04c5f81492906428" providerId="LiveId" clId="{54CB36C0-CCFC-489A-AAEC-27D1001DF283}" dt="2022-11-28T04:10:03.387" v="2640" actId="1076"/>
          <ac:spMkLst>
            <pc:docMk/>
            <pc:sldMk cId="2547706427" sldId="282"/>
            <ac:spMk id="68" creationId="{006AEEF4-E6FF-508B-7F97-F958055CAC21}"/>
          </ac:spMkLst>
        </pc:spChg>
        <pc:spChg chg="add mod">
          <ac:chgData name="mdmonjurr20@gmail.com" userId="04c5f81492906428" providerId="LiveId" clId="{54CB36C0-CCFC-489A-AAEC-27D1001DF283}" dt="2022-11-28T04:10:10.212" v="2641" actId="1076"/>
          <ac:spMkLst>
            <pc:docMk/>
            <pc:sldMk cId="2547706427" sldId="282"/>
            <ac:spMk id="69" creationId="{6582EA21-387E-F55D-1317-B46FB2A233C7}"/>
          </ac:spMkLst>
        </pc:spChg>
        <pc:spChg chg="add mod">
          <ac:chgData name="mdmonjurr20@gmail.com" userId="04c5f81492906428" providerId="LiveId" clId="{54CB36C0-CCFC-489A-AAEC-27D1001DF283}" dt="2022-11-28T04:04:56.275" v="2628" actId="1076"/>
          <ac:spMkLst>
            <pc:docMk/>
            <pc:sldMk cId="2547706427" sldId="282"/>
            <ac:spMk id="70" creationId="{5FCDB11E-8123-1537-157C-0FA5E4B948C5}"/>
          </ac:spMkLst>
        </pc:spChg>
      </pc:sldChg>
      <pc:sldChg chg="new del">
        <pc:chgData name="mdmonjurr20@gmail.com" userId="04c5f81492906428" providerId="LiveId" clId="{54CB36C0-CCFC-489A-AAEC-27D1001DF283}" dt="2022-11-21T04:28:36.342" v="1916" actId="2696"/>
        <pc:sldMkLst>
          <pc:docMk/>
          <pc:sldMk cId="4069119036" sldId="283"/>
        </pc:sldMkLst>
      </pc:sldChg>
      <pc:sldChg chg="addSp delSp modSp new del mod modAnim">
        <pc:chgData name="mdmonjurr20@gmail.com" userId="04c5f81492906428" providerId="LiveId" clId="{54CB36C0-CCFC-489A-AAEC-27D1001DF283}" dt="2022-12-12T04:50:44.609" v="4823" actId="2696"/>
        <pc:sldMkLst>
          <pc:docMk/>
          <pc:sldMk cId="4287443231" sldId="283"/>
        </pc:sldMkLst>
        <pc:spChg chg="add mod">
          <ac:chgData name="mdmonjurr20@gmail.com" userId="04c5f81492906428" providerId="LiveId" clId="{54CB36C0-CCFC-489A-AAEC-27D1001DF283}" dt="2022-11-21T09:10:23.566" v="2037" actId="1076"/>
          <ac:spMkLst>
            <pc:docMk/>
            <pc:sldMk cId="4287443231" sldId="283"/>
            <ac:spMk id="2" creationId="{7B4BAC40-CDA1-8DA0-A62B-0B7A27F8A481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3" creationId="{E5D7A5C6-CF8D-7F04-6DB0-1677ABB8A0E6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4" creationId="{8E1F87F7-89B9-F852-192A-72FDDB972B9B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5" creationId="{1545D9CB-4F5F-170F-6515-7ADC5BBCFF78}"/>
          </ac:spMkLst>
        </pc:spChg>
        <pc:spChg chg="add del">
          <ac:chgData name="mdmonjurr20@gmail.com" userId="04c5f81492906428" providerId="LiveId" clId="{54CB36C0-CCFC-489A-AAEC-27D1001DF283}" dt="2022-11-21T07:48:24.206" v="1950" actId="478"/>
          <ac:spMkLst>
            <pc:docMk/>
            <pc:sldMk cId="4287443231" sldId="283"/>
            <ac:spMk id="6" creationId="{E9C8B309-0034-3B43-3BF6-BEE9E9EB168F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7" creationId="{52ECB7BE-3C2D-E0CC-AFD4-38F84239B01E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8" creationId="{D22AE6ED-5447-7DE5-EF84-DAA86D79B0B0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9" creationId="{DA15C924-8B51-0056-10EF-1229D959C5FE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10" creationId="{C9F3001E-6060-2D78-67BD-0B0A01A9F9F4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11" creationId="{5C9CF41B-2620-4B55-63B0-54C72C081F28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12" creationId="{63721A0A-9417-DF9A-1ED3-A31EDB4120AB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13" creationId="{4A9BDC1E-1723-BE30-9E6D-C3D1114A9A35}"/>
          </ac:spMkLst>
        </pc:spChg>
        <pc:spChg chg="add del mod">
          <ac:chgData name="mdmonjurr20@gmail.com" userId="04c5f81492906428" providerId="LiveId" clId="{54CB36C0-CCFC-489A-AAEC-27D1001DF283}" dt="2022-11-21T07:56:28.450" v="2024" actId="478"/>
          <ac:spMkLst>
            <pc:docMk/>
            <pc:sldMk cId="4287443231" sldId="283"/>
            <ac:spMk id="14" creationId="{CB6AB587-6840-C4F4-FBC5-BE3E1E366FC6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15" creationId="{843DEBE1-1FD2-CD4A-856A-90C18F8CA48B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16" creationId="{780F47D2-BD02-4723-A203-C7F03348245C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17" creationId="{5EE97BE4-3AD0-AF26-9ACA-8A828E83E283}"/>
          </ac:spMkLst>
        </pc:spChg>
        <pc:spChg chg="add mod">
          <ac:chgData name="mdmonjurr20@gmail.com" userId="04c5f81492906428" providerId="LiveId" clId="{54CB36C0-CCFC-489A-AAEC-27D1001DF283}" dt="2022-11-21T07:56:03.949" v="2020" actId="571"/>
          <ac:spMkLst>
            <pc:docMk/>
            <pc:sldMk cId="4287443231" sldId="283"/>
            <ac:spMk id="18" creationId="{491896A7-4348-961E-F299-8CCFF5DC3CB8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19" creationId="{1FC41C32-425E-7860-A86C-CEC7CEEBEE13}"/>
          </ac:spMkLst>
        </pc:spChg>
        <pc:spChg chg="add del mod">
          <ac:chgData name="mdmonjurr20@gmail.com" userId="04c5f81492906428" providerId="LiveId" clId="{54CB36C0-CCFC-489A-AAEC-27D1001DF283}" dt="2022-11-21T07:56:15.633" v="2022" actId="478"/>
          <ac:spMkLst>
            <pc:docMk/>
            <pc:sldMk cId="4287443231" sldId="283"/>
            <ac:spMk id="20" creationId="{9EE37442-8450-4E3A-7635-563B3EE88707}"/>
          </ac:spMkLst>
        </pc:spChg>
        <pc:spChg chg="add mod">
          <ac:chgData name="mdmonjurr20@gmail.com" userId="04c5f81492906428" providerId="LiveId" clId="{54CB36C0-CCFC-489A-AAEC-27D1001DF283}" dt="2022-11-21T07:56:12.469" v="2021" actId="571"/>
          <ac:spMkLst>
            <pc:docMk/>
            <pc:sldMk cId="4287443231" sldId="283"/>
            <ac:spMk id="21" creationId="{E1B8C173-52F5-E7A3-3FD2-4579965DCF12}"/>
          </ac:spMkLst>
        </pc:spChg>
        <pc:spChg chg="add mod">
          <ac:chgData name="mdmonjurr20@gmail.com" userId="04c5f81492906428" providerId="LiveId" clId="{54CB36C0-CCFC-489A-AAEC-27D1001DF283}" dt="2022-11-21T07:56:53.911" v="2025" actId="1076"/>
          <ac:spMkLst>
            <pc:docMk/>
            <pc:sldMk cId="4287443231" sldId="283"/>
            <ac:spMk id="22" creationId="{A5F6E02C-64EC-BC50-C58D-A4ED15E993C6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23" creationId="{B17350DF-4C65-6C26-F83B-86E64679D4BB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24" creationId="{EBAE3467-F53F-36D6-D53F-2BB7B77A451F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25" creationId="{E14FE8BA-81F5-19C5-D33A-F3A958D3E604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26" creationId="{35057206-EABF-2E2A-37DD-C6629E02E230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27" creationId="{9103F33C-CC1F-7359-674A-B2BD9BD78AFE}"/>
          </ac:spMkLst>
        </pc:spChg>
        <pc:spChg chg="add del mod">
          <ac:chgData name="mdmonjurr20@gmail.com" userId="04c5f81492906428" providerId="LiveId" clId="{54CB36C0-CCFC-489A-AAEC-27D1001DF283}" dt="2022-11-21T09:08:10.533" v="2027" actId="478"/>
          <ac:spMkLst>
            <pc:docMk/>
            <pc:sldMk cId="4287443231" sldId="283"/>
            <ac:spMk id="28" creationId="{724B4A2C-11EC-BC4F-1762-CB45EE6F049A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29" creationId="{2C26686B-B0B5-76FC-9E3F-C2B56B29519C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30" creationId="{AD645D5C-757F-E828-D3F1-2379AB6DB05C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31" creationId="{72A36FB4-D9AD-10D0-9A6F-4D57CF04FB51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32" creationId="{0860933C-39FD-01C0-421A-15DE3272D935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33" creationId="{BFCB7B7E-8CCD-029A-BE12-18833544AC95}"/>
          </ac:spMkLst>
        </pc:spChg>
        <pc:spChg chg="add del mod">
          <ac:chgData name="mdmonjurr20@gmail.com" userId="04c5f81492906428" providerId="LiveId" clId="{54CB36C0-CCFC-489A-AAEC-27D1001DF283}" dt="2022-11-21T09:09:40.853" v="2033" actId="478"/>
          <ac:spMkLst>
            <pc:docMk/>
            <pc:sldMk cId="4287443231" sldId="283"/>
            <ac:spMk id="34" creationId="{C8620BDE-1F4E-6B5B-0B78-987AB515EB2C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35" creationId="{0F63CFE4-B39E-6052-05E7-D161A2256E80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36" creationId="{7D3EF2BA-0F95-CA0F-EBB9-952ADEE1DF11}"/>
          </ac:spMkLst>
        </pc:spChg>
        <pc:spChg chg="add mod">
          <ac:chgData name="mdmonjurr20@gmail.com" userId="04c5f81492906428" providerId="LiveId" clId="{54CB36C0-CCFC-489A-AAEC-27D1001DF283}" dt="2022-11-21T07:57:00.456" v="2026" actId="571"/>
          <ac:spMkLst>
            <pc:docMk/>
            <pc:sldMk cId="4287443231" sldId="283"/>
            <ac:spMk id="37" creationId="{88AFBFE2-1B68-C2D1-14D3-6ACDF1B3D516}"/>
          </ac:spMkLst>
        </pc:spChg>
        <pc:spChg chg="add mod">
          <ac:chgData name="mdmonjurr20@gmail.com" userId="04c5f81492906428" providerId="LiveId" clId="{54CB36C0-CCFC-489A-AAEC-27D1001DF283}" dt="2022-11-21T09:09:05.231" v="2032" actId="207"/>
          <ac:spMkLst>
            <pc:docMk/>
            <pc:sldMk cId="4287443231" sldId="283"/>
            <ac:spMk id="38" creationId="{ED459474-D44C-CFAE-941F-9746CDE6558D}"/>
          </ac:spMkLst>
        </pc:spChg>
        <pc:spChg chg="add mod">
          <ac:chgData name="mdmonjurr20@gmail.com" userId="04c5f81492906428" providerId="LiveId" clId="{54CB36C0-CCFC-489A-AAEC-27D1001DF283}" dt="2022-11-21T09:09:47.784" v="2034" actId="571"/>
          <ac:spMkLst>
            <pc:docMk/>
            <pc:sldMk cId="4287443231" sldId="283"/>
            <ac:spMk id="39" creationId="{0E7A5D99-C6EF-6416-9484-C25F7B8457BA}"/>
          </ac:spMkLst>
        </pc:spChg>
      </pc:sldChg>
      <pc:sldChg chg="addSp delSp modSp new del mod modAnim">
        <pc:chgData name="mdmonjurr20@gmail.com" userId="04c5f81492906428" providerId="LiveId" clId="{54CB36C0-CCFC-489A-AAEC-27D1001DF283}" dt="2022-12-12T04:50:47.680" v="4824" actId="2696"/>
        <pc:sldMkLst>
          <pc:docMk/>
          <pc:sldMk cId="1324692228" sldId="284"/>
        </pc:sldMkLst>
        <pc:spChg chg="add mod">
          <ac:chgData name="mdmonjurr20@gmail.com" userId="04c5f81492906428" providerId="LiveId" clId="{54CB36C0-CCFC-489A-AAEC-27D1001DF283}" dt="2022-11-21T09:15:09.526" v="2096" actId="1076"/>
          <ac:spMkLst>
            <pc:docMk/>
            <pc:sldMk cId="1324692228" sldId="284"/>
            <ac:spMk id="2" creationId="{B0A415D2-8F5A-F269-C173-91C800FF806A}"/>
          </ac:spMkLst>
        </pc:spChg>
        <pc:spChg chg="add mod">
          <ac:chgData name="mdmonjurr20@gmail.com" userId="04c5f81492906428" providerId="LiveId" clId="{54CB36C0-CCFC-489A-AAEC-27D1001DF283}" dt="2022-11-21T09:18:46.831" v="2115" actId="1076"/>
          <ac:spMkLst>
            <pc:docMk/>
            <pc:sldMk cId="1324692228" sldId="284"/>
            <ac:spMk id="3" creationId="{B9197ED5-8D60-E17D-8BEC-2412CC4C2CFF}"/>
          </ac:spMkLst>
        </pc:spChg>
        <pc:spChg chg="add mod">
          <ac:chgData name="mdmonjurr20@gmail.com" userId="04c5f81492906428" providerId="LiveId" clId="{54CB36C0-CCFC-489A-AAEC-27D1001DF283}" dt="2022-11-21T09:20:19.919" v="2125" actId="1076"/>
          <ac:spMkLst>
            <pc:docMk/>
            <pc:sldMk cId="1324692228" sldId="284"/>
            <ac:spMk id="4" creationId="{BC62BD8F-1A3A-1DDE-0E96-2E6C60EF1606}"/>
          </ac:spMkLst>
        </pc:spChg>
        <pc:spChg chg="add del mod">
          <ac:chgData name="mdmonjurr20@gmail.com" userId="04c5f81492906428" providerId="LiveId" clId="{54CB36C0-CCFC-489A-AAEC-27D1001DF283}" dt="2022-11-22T06:21:59.405" v="2255" actId="478"/>
          <ac:spMkLst>
            <pc:docMk/>
            <pc:sldMk cId="1324692228" sldId="284"/>
            <ac:spMk id="5" creationId="{5CF3CE48-0F81-2C0D-E474-D42796C83743}"/>
          </ac:spMkLst>
        </pc:spChg>
        <pc:spChg chg="add mod">
          <ac:chgData name="mdmonjurr20@gmail.com" userId="04c5f81492906428" providerId="LiveId" clId="{54CB36C0-CCFC-489A-AAEC-27D1001DF283}" dt="2022-11-29T04:01:30.509" v="2665" actId="1076"/>
          <ac:spMkLst>
            <pc:docMk/>
            <pc:sldMk cId="1324692228" sldId="284"/>
            <ac:spMk id="5" creationId="{5E5E6FAF-86D6-3517-6F06-25320934B9E2}"/>
          </ac:spMkLst>
        </pc:spChg>
        <pc:spChg chg="add mod">
          <ac:chgData name="mdmonjurr20@gmail.com" userId="04c5f81492906428" providerId="LiveId" clId="{54CB36C0-CCFC-489A-AAEC-27D1001DF283}" dt="2022-11-21T09:18:33.065" v="2113" actId="20577"/>
          <ac:spMkLst>
            <pc:docMk/>
            <pc:sldMk cId="1324692228" sldId="284"/>
            <ac:spMk id="6" creationId="{84FF9F89-188A-9438-4816-4A4B0B33EE77}"/>
          </ac:spMkLst>
        </pc:spChg>
        <pc:spChg chg="add mod">
          <ac:chgData name="mdmonjurr20@gmail.com" userId="04c5f81492906428" providerId="LiveId" clId="{54CB36C0-CCFC-489A-AAEC-27D1001DF283}" dt="2022-11-21T09:20:22.391" v="2126" actId="1076"/>
          <ac:spMkLst>
            <pc:docMk/>
            <pc:sldMk cId="1324692228" sldId="284"/>
            <ac:spMk id="7" creationId="{7873414C-89BE-8B79-0CE9-F9AD353A775F}"/>
          </ac:spMkLst>
        </pc:spChg>
        <pc:spChg chg="add mod">
          <ac:chgData name="mdmonjurr20@gmail.com" userId="04c5f81492906428" providerId="LiveId" clId="{54CB36C0-CCFC-489A-AAEC-27D1001DF283}" dt="2022-11-21T09:21:04.079" v="2133" actId="1076"/>
          <ac:spMkLst>
            <pc:docMk/>
            <pc:sldMk cId="1324692228" sldId="284"/>
            <ac:spMk id="8" creationId="{D715135F-A198-1C82-4B8D-5A41A7BB152D}"/>
          </ac:spMkLst>
        </pc:spChg>
        <pc:spChg chg="add mod">
          <ac:chgData name="mdmonjurr20@gmail.com" userId="04c5f81492906428" providerId="LiveId" clId="{54CB36C0-CCFC-489A-AAEC-27D1001DF283}" dt="2022-11-21T09:20:09.544" v="2123" actId="571"/>
          <ac:spMkLst>
            <pc:docMk/>
            <pc:sldMk cId="1324692228" sldId="284"/>
            <ac:spMk id="9" creationId="{FFEF40EA-61D9-23BF-7C34-43E09DBBD256}"/>
          </ac:spMkLst>
        </pc:spChg>
        <pc:spChg chg="add mod">
          <ac:chgData name="mdmonjurr20@gmail.com" userId="04c5f81492906428" providerId="LiveId" clId="{54CB36C0-CCFC-489A-AAEC-27D1001DF283}" dt="2022-11-21T09:20:44.523" v="2130" actId="20577"/>
          <ac:spMkLst>
            <pc:docMk/>
            <pc:sldMk cId="1324692228" sldId="284"/>
            <ac:spMk id="10" creationId="{464BA3D1-2604-74A5-BF52-C4AE2D43B467}"/>
          </ac:spMkLst>
        </pc:spChg>
        <pc:spChg chg="add mod">
          <ac:chgData name="mdmonjurr20@gmail.com" userId="04c5f81492906428" providerId="LiveId" clId="{54CB36C0-CCFC-489A-AAEC-27D1001DF283}" dt="2022-11-21T09:20:47.309" v="2132" actId="20577"/>
          <ac:spMkLst>
            <pc:docMk/>
            <pc:sldMk cId="1324692228" sldId="284"/>
            <ac:spMk id="11" creationId="{87BB8AD8-5123-E864-FACE-EF00EDA7074A}"/>
          </ac:spMkLst>
        </pc:spChg>
        <pc:spChg chg="add mod">
          <ac:chgData name="mdmonjurr20@gmail.com" userId="04c5f81492906428" providerId="LiveId" clId="{54CB36C0-CCFC-489A-AAEC-27D1001DF283}" dt="2022-11-22T06:07:33.146" v="2190" actId="207"/>
          <ac:spMkLst>
            <pc:docMk/>
            <pc:sldMk cId="1324692228" sldId="284"/>
            <ac:spMk id="12" creationId="{DDA034EF-9482-43FF-676E-22F898940519}"/>
          </ac:spMkLst>
        </pc:spChg>
        <pc:spChg chg="add mod">
          <ac:chgData name="mdmonjurr20@gmail.com" userId="04c5f81492906428" providerId="LiveId" clId="{54CB36C0-CCFC-489A-AAEC-27D1001DF283}" dt="2022-11-21T09:21:47.976" v="2146" actId="571"/>
          <ac:spMkLst>
            <pc:docMk/>
            <pc:sldMk cId="1324692228" sldId="284"/>
            <ac:spMk id="14" creationId="{D7BAADDA-6F8D-5804-4E9A-87CFFDEC8949}"/>
          </ac:spMkLst>
        </pc:spChg>
        <pc:spChg chg="add mod">
          <ac:chgData name="mdmonjurr20@gmail.com" userId="04c5f81492906428" providerId="LiveId" clId="{54CB36C0-CCFC-489A-AAEC-27D1001DF283}" dt="2022-11-21T09:22:03.079" v="2148" actId="1076"/>
          <ac:spMkLst>
            <pc:docMk/>
            <pc:sldMk cId="1324692228" sldId="284"/>
            <ac:spMk id="15" creationId="{B422B10D-5E3F-3F68-2DCC-122628F644E0}"/>
          </ac:spMkLst>
        </pc:spChg>
        <pc:spChg chg="add mod">
          <ac:chgData name="mdmonjurr20@gmail.com" userId="04c5f81492906428" providerId="LiveId" clId="{54CB36C0-CCFC-489A-AAEC-27D1001DF283}" dt="2022-11-21T09:22:19.897" v="2149" actId="571"/>
          <ac:spMkLst>
            <pc:docMk/>
            <pc:sldMk cId="1324692228" sldId="284"/>
            <ac:spMk id="16" creationId="{2FC2EBA9-8037-5942-E921-6DCF953196E9}"/>
          </ac:spMkLst>
        </pc:spChg>
        <pc:spChg chg="add mod">
          <ac:chgData name="mdmonjurr20@gmail.com" userId="04c5f81492906428" providerId="LiveId" clId="{54CB36C0-CCFC-489A-AAEC-27D1001DF283}" dt="2022-11-21T09:22:30.365" v="2152" actId="20577"/>
          <ac:spMkLst>
            <pc:docMk/>
            <pc:sldMk cId="1324692228" sldId="284"/>
            <ac:spMk id="17" creationId="{C4033EB2-812F-FF1F-D4E4-2E05904373C6}"/>
          </ac:spMkLst>
        </pc:spChg>
        <pc:spChg chg="add mod">
          <ac:chgData name="mdmonjurr20@gmail.com" userId="04c5f81492906428" providerId="LiveId" clId="{54CB36C0-CCFC-489A-AAEC-27D1001DF283}" dt="2022-11-21T09:23:00.768" v="2153" actId="571"/>
          <ac:spMkLst>
            <pc:docMk/>
            <pc:sldMk cId="1324692228" sldId="284"/>
            <ac:spMk id="18" creationId="{216B585C-A9B5-2B6A-F5A3-BB3DF38719A9}"/>
          </ac:spMkLst>
        </pc:spChg>
        <pc:spChg chg="add mod">
          <ac:chgData name="mdmonjurr20@gmail.com" userId="04c5f81492906428" providerId="LiveId" clId="{54CB36C0-CCFC-489A-AAEC-27D1001DF283}" dt="2022-11-21T09:23:12.353" v="2154" actId="571"/>
          <ac:spMkLst>
            <pc:docMk/>
            <pc:sldMk cId="1324692228" sldId="284"/>
            <ac:spMk id="19" creationId="{8BD81F20-7F42-D93C-E82C-969FEDA548B9}"/>
          </ac:spMkLst>
        </pc:spChg>
        <pc:spChg chg="add mod">
          <ac:chgData name="mdmonjurr20@gmail.com" userId="04c5f81492906428" providerId="LiveId" clId="{54CB36C0-CCFC-489A-AAEC-27D1001DF283}" dt="2022-11-21T09:25:34.096" v="2155" actId="571"/>
          <ac:spMkLst>
            <pc:docMk/>
            <pc:sldMk cId="1324692228" sldId="284"/>
            <ac:spMk id="20" creationId="{952A05B6-2C2A-EA2F-4100-2003483C2CA1}"/>
          </ac:spMkLst>
        </pc:spChg>
        <pc:spChg chg="add mod">
          <ac:chgData name="mdmonjurr20@gmail.com" userId="04c5f81492906428" providerId="LiveId" clId="{54CB36C0-CCFC-489A-AAEC-27D1001DF283}" dt="2022-11-21T09:27:19.159" v="2165" actId="1076"/>
          <ac:spMkLst>
            <pc:docMk/>
            <pc:sldMk cId="1324692228" sldId="284"/>
            <ac:spMk id="22" creationId="{115D4FC4-E83D-9818-7674-8EE9759F563F}"/>
          </ac:spMkLst>
        </pc:spChg>
        <pc:spChg chg="add mod">
          <ac:chgData name="mdmonjurr20@gmail.com" userId="04c5f81492906428" providerId="LiveId" clId="{54CB36C0-CCFC-489A-AAEC-27D1001DF283}" dt="2022-11-21T09:27:24.031" v="2166" actId="1076"/>
          <ac:spMkLst>
            <pc:docMk/>
            <pc:sldMk cId="1324692228" sldId="284"/>
            <ac:spMk id="23" creationId="{FE32ED80-55DE-1076-F80C-63D64032C8ED}"/>
          </ac:spMkLst>
        </pc:spChg>
        <pc:spChg chg="add mod">
          <ac:chgData name="mdmonjurr20@gmail.com" userId="04c5f81492906428" providerId="LiveId" clId="{54CB36C0-CCFC-489A-AAEC-27D1001DF283}" dt="2022-11-21T09:27:54.649" v="2168" actId="1076"/>
          <ac:spMkLst>
            <pc:docMk/>
            <pc:sldMk cId="1324692228" sldId="284"/>
            <ac:spMk id="24" creationId="{A69D01B9-98BB-1154-66DF-3AD5218AC1C5}"/>
          </ac:spMkLst>
        </pc:spChg>
        <pc:spChg chg="add mod">
          <ac:chgData name="mdmonjurr20@gmail.com" userId="04c5f81492906428" providerId="LiveId" clId="{54CB36C0-CCFC-489A-AAEC-27D1001DF283}" dt="2022-11-21T09:27:42.783" v="2167" actId="1076"/>
          <ac:spMkLst>
            <pc:docMk/>
            <pc:sldMk cId="1324692228" sldId="284"/>
            <ac:spMk id="25" creationId="{9B5D516A-5049-07FF-17A9-D89FE6085DCC}"/>
          </ac:spMkLst>
        </pc:spChg>
        <pc:spChg chg="add mod">
          <ac:chgData name="mdmonjurr20@gmail.com" userId="04c5f81492906428" providerId="LiveId" clId="{54CB36C0-CCFC-489A-AAEC-27D1001DF283}" dt="2022-11-22T06:13:08.963" v="2206" actId="1076"/>
          <ac:spMkLst>
            <pc:docMk/>
            <pc:sldMk cId="1324692228" sldId="284"/>
            <ac:spMk id="26" creationId="{696B010D-664E-0900-041B-D59A64037069}"/>
          </ac:spMkLst>
        </pc:spChg>
        <pc:spChg chg="add mod">
          <ac:chgData name="mdmonjurr20@gmail.com" userId="04c5f81492906428" providerId="LiveId" clId="{54CB36C0-CCFC-489A-AAEC-27D1001DF283}" dt="2022-11-21T09:28:29.632" v="2178" actId="571"/>
          <ac:spMkLst>
            <pc:docMk/>
            <pc:sldMk cId="1324692228" sldId="284"/>
            <ac:spMk id="27" creationId="{B6F9253C-1282-39E3-4E9D-9EE00412FD65}"/>
          </ac:spMkLst>
        </pc:spChg>
        <pc:spChg chg="add mod">
          <ac:chgData name="mdmonjurr20@gmail.com" userId="04c5f81492906428" providerId="LiveId" clId="{54CB36C0-CCFC-489A-AAEC-27D1001DF283}" dt="2022-11-21T09:28:48.793" v="2179" actId="571"/>
          <ac:spMkLst>
            <pc:docMk/>
            <pc:sldMk cId="1324692228" sldId="284"/>
            <ac:spMk id="28" creationId="{BCE70F7C-3FF3-1B3C-0DD7-8A06C2DA53ED}"/>
          </ac:spMkLst>
        </pc:spChg>
        <pc:spChg chg="add mod">
          <ac:chgData name="mdmonjurr20@gmail.com" userId="04c5f81492906428" providerId="LiveId" clId="{54CB36C0-CCFC-489A-AAEC-27D1001DF283}" dt="2022-11-21T09:28:55.528" v="2180" actId="571"/>
          <ac:spMkLst>
            <pc:docMk/>
            <pc:sldMk cId="1324692228" sldId="284"/>
            <ac:spMk id="29" creationId="{733CC0F5-0EF3-7516-6C50-EB94C37BDEF9}"/>
          </ac:spMkLst>
        </pc:spChg>
        <pc:spChg chg="add mod">
          <ac:chgData name="mdmonjurr20@gmail.com" userId="04c5f81492906428" providerId="LiveId" clId="{54CB36C0-CCFC-489A-AAEC-27D1001DF283}" dt="2022-11-21T09:29:01.104" v="2181" actId="571"/>
          <ac:spMkLst>
            <pc:docMk/>
            <pc:sldMk cId="1324692228" sldId="284"/>
            <ac:spMk id="30" creationId="{5AA31BA0-D0B7-B042-B38F-59152D136ACB}"/>
          </ac:spMkLst>
        </pc:spChg>
        <pc:spChg chg="add mod">
          <ac:chgData name="mdmonjurr20@gmail.com" userId="04c5f81492906428" providerId="LiveId" clId="{54CB36C0-CCFC-489A-AAEC-27D1001DF283}" dt="2022-11-21T09:29:43.916" v="2187" actId="20577"/>
          <ac:spMkLst>
            <pc:docMk/>
            <pc:sldMk cId="1324692228" sldId="284"/>
            <ac:spMk id="31" creationId="{785C8FA4-0A6B-6EA7-10FD-40DC05D7048A}"/>
          </ac:spMkLst>
        </pc:spChg>
        <pc:spChg chg="add mod">
          <ac:chgData name="mdmonjurr20@gmail.com" userId="04c5f81492906428" providerId="LiveId" clId="{54CB36C0-CCFC-489A-AAEC-27D1001DF283}" dt="2022-11-21T09:29:32.672" v="2184" actId="571"/>
          <ac:spMkLst>
            <pc:docMk/>
            <pc:sldMk cId="1324692228" sldId="284"/>
            <ac:spMk id="32" creationId="{73DD6A07-1588-58DC-4D20-C6EBE608FA04}"/>
          </ac:spMkLst>
        </pc:spChg>
        <pc:spChg chg="add mod">
          <ac:chgData name="mdmonjurr20@gmail.com" userId="04c5f81492906428" providerId="LiveId" clId="{54CB36C0-CCFC-489A-AAEC-27D1001DF283}" dt="2022-11-22T06:12:27.321" v="2203" actId="20577"/>
          <ac:spMkLst>
            <pc:docMk/>
            <pc:sldMk cId="1324692228" sldId="284"/>
            <ac:spMk id="33" creationId="{32B080DC-A3CA-2756-5807-32F33FC4F6E6}"/>
          </ac:spMkLst>
        </pc:spChg>
        <pc:spChg chg="add mod">
          <ac:chgData name="mdmonjurr20@gmail.com" userId="04c5f81492906428" providerId="LiveId" clId="{54CB36C0-CCFC-489A-AAEC-27D1001DF283}" dt="2022-11-22T06:12:33.017" v="2205" actId="20577"/>
          <ac:spMkLst>
            <pc:docMk/>
            <pc:sldMk cId="1324692228" sldId="284"/>
            <ac:spMk id="34" creationId="{E27FDC29-16EC-620E-4E89-E6C5F8EB63B9}"/>
          </ac:spMkLst>
        </pc:spChg>
        <pc:spChg chg="add mod">
          <ac:chgData name="mdmonjurr20@gmail.com" userId="04c5f81492906428" providerId="LiveId" clId="{54CB36C0-CCFC-489A-AAEC-27D1001DF283}" dt="2022-11-22T06:09:08.330" v="2199" actId="1076"/>
          <ac:spMkLst>
            <pc:docMk/>
            <pc:sldMk cId="1324692228" sldId="284"/>
            <ac:spMk id="35" creationId="{BC33D3BE-705D-3B48-844E-4EB619D54023}"/>
          </ac:spMkLst>
        </pc:spChg>
        <pc:spChg chg="add mod">
          <ac:chgData name="mdmonjurr20@gmail.com" userId="04c5f81492906428" providerId="LiveId" clId="{54CB36C0-CCFC-489A-AAEC-27D1001DF283}" dt="2022-11-22T06:13:45.906" v="2208" actId="1076"/>
          <ac:spMkLst>
            <pc:docMk/>
            <pc:sldMk cId="1324692228" sldId="284"/>
            <ac:spMk id="36" creationId="{4FF402A4-5CD0-56E5-5B35-F978FA961DB8}"/>
          </ac:spMkLst>
        </pc:spChg>
        <pc:spChg chg="add mod">
          <ac:chgData name="mdmonjurr20@gmail.com" userId="04c5f81492906428" providerId="LiveId" clId="{54CB36C0-CCFC-489A-AAEC-27D1001DF283}" dt="2022-11-22T06:13:45.906" v="2208" actId="1076"/>
          <ac:spMkLst>
            <pc:docMk/>
            <pc:sldMk cId="1324692228" sldId="284"/>
            <ac:spMk id="37" creationId="{FA81C31D-421B-8734-5A64-FE529787C168}"/>
          </ac:spMkLst>
        </pc:spChg>
        <pc:spChg chg="add mod">
          <ac:chgData name="mdmonjurr20@gmail.com" userId="04c5f81492906428" providerId="LiveId" clId="{54CB36C0-CCFC-489A-AAEC-27D1001DF283}" dt="2022-11-22T06:13:45.906" v="2208" actId="1076"/>
          <ac:spMkLst>
            <pc:docMk/>
            <pc:sldMk cId="1324692228" sldId="284"/>
            <ac:spMk id="38" creationId="{3D322B7A-5195-04C9-9310-E37771D7F623}"/>
          </ac:spMkLst>
        </pc:spChg>
        <pc:spChg chg="add mod">
          <ac:chgData name="mdmonjurr20@gmail.com" userId="04c5f81492906428" providerId="LiveId" clId="{54CB36C0-CCFC-489A-AAEC-27D1001DF283}" dt="2022-11-22T06:14:00.205" v="2209" actId="571"/>
          <ac:spMkLst>
            <pc:docMk/>
            <pc:sldMk cId="1324692228" sldId="284"/>
            <ac:spMk id="39" creationId="{375FD815-3E52-15CA-2BB5-B280ED95F901}"/>
          </ac:spMkLst>
        </pc:spChg>
        <pc:spChg chg="add mod">
          <ac:chgData name="mdmonjurr20@gmail.com" userId="04c5f81492906428" providerId="LiveId" clId="{54CB36C0-CCFC-489A-AAEC-27D1001DF283}" dt="2022-11-22T06:14:39.713" v="2212" actId="20577"/>
          <ac:spMkLst>
            <pc:docMk/>
            <pc:sldMk cId="1324692228" sldId="284"/>
            <ac:spMk id="41" creationId="{F570D07E-987E-3E37-DCBB-FF6264C15856}"/>
          </ac:spMkLst>
        </pc:spChg>
        <pc:spChg chg="add mod">
          <ac:chgData name="mdmonjurr20@gmail.com" userId="04c5f81492906428" providerId="LiveId" clId="{54CB36C0-CCFC-489A-AAEC-27D1001DF283}" dt="2022-11-22T06:15:50.165" v="2221" actId="20577"/>
          <ac:spMkLst>
            <pc:docMk/>
            <pc:sldMk cId="1324692228" sldId="284"/>
            <ac:spMk id="42" creationId="{BFA5431D-0042-1F27-94A5-D64E6E91CE57}"/>
          </ac:spMkLst>
        </pc:spChg>
        <pc:spChg chg="add mod">
          <ac:chgData name="mdmonjurr20@gmail.com" userId="04c5f81492906428" providerId="LiveId" clId="{54CB36C0-CCFC-489A-AAEC-27D1001DF283}" dt="2022-11-22T06:15:45.789" v="2219" actId="20577"/>
          <ac:spMkLst>
            <pc:docMk/>
            <pc:sldMk cId="1324692228" sldId="284"/>
            <ac:spMk id="43" creationId="{C3E6F58D-AAE9-F453-397B-63FFD527AA1A}"/>
          </ac:spMkLst>
        </pc:spChg>
        <pc:spChg chg="add mod">
          <ac:chgData name="mdmonjurr20@gmail.com" userId="04c5f81492906428" providerId="LiveId" clId="{54CB36C0-CCFC-489A-AAEC-27D1001DF283}" dt="2022-11-22T06:15:41.164" v="2217" actId="20577"/>
          <ac:spMkLst>
            <pc:docMk/>
            <pc:sldMk cId="1324692228" sldId="284"/>
            <ac:spMk id="44" creationId="{3B978B2F-06A5-85F5-FE94-E071ABF93BAE}"/>
          </ac:spMkLst>
        </pc:spChg>
        <pc:spChg chg="add mod">
          <ac:chgData name="mdmonjurr20@gmail.com" userId="04c5f81492906428" providerId="LiveId" clId="{54CB36C0-CCFC-489A-AAEC-27D1001DF283}" dt="2022-11-22T06:17:36.483" v="2227" actId="1076"/>
          <ac:spMkLst>
            <pc:docMk/>
            <pc:sldMk cId="1324692228" sldId="284"/>
            <ac:spMk id="45" creationId="{F150869B-2892-FB9A-5ED1-E8048567A455}"/>
          </ac:spMkLst>
        </pc:spChg>
        <pc:spChg chg="add mod">
          <ac:chgData name="mdmonjurr20@gmail.com" userId="04c5f81492906428" providerId="LiveId" clId="{54CB36C0-CCFC-489A-AAEC-27D1001DF283}" dt="2022-11-22T06:17:36.483" v="2227" actId="1076"/>
          <ac:spMkLst>
            <pc:docMk/>
            <pc:sldMk cId="1324692228" sldId="284"/>
            <ac:spMk id="46" creationId="{FEA69206-EDF7-025A-F669-7199A21980C6}"/>
          </ac:spMkLst>
        </pc:spChg>
        <pc:spChg chg="add mod">
          <ac:chgData name="mdmonjurr20@gmail.com" userId="04c5f81492906428" providerId="LiveId" clId="{54CB36C0-CCFC-489A-AAEC-27D1001DF283}" dt="2022-11-22T06:17:36.483" v="2227" actId="1076"/>
          <ac:spMkLst>
            <pc:docMk/>
            <pc:sldMk cId="1324692228" sldId="284"/>
            <ac:spMk id="47" creationId="{667ED882-BE64-7006-EEA8-C5FCA1C85479}"/>
          </ac:spMkLst>
        </pc:spChg>
        <pc:spChg chg="add mod">
          <ac:chgData name="mdmonjurr20@gmail.com" userId="04c5f81492906428" providerId="LiveId" clId="{54CB36C0-CCFC-489A-AAEC-27D1001DF283}" dt="2022-11-22T06:17:36.483" v="2227" actId="1076"/>
          <ac:spMkLst>
            <pc:docMk/>
            <pc:sldMk cId="1324692228" sldId="284"/>
            <ac:spMk id="48" creationId="{DFA8E7C8-8A88-31F1-ECF4-0AA810E302DF}"/>
          </ac:spMkLst>
        </pc:spChg>
        <pc:spChg chg="add mod">
          <ac:chgData name="mdmonjurr20@gmail.com" userId="04c5f81492906428" providerId="LiveId" clId="{54CB36C0-CCFC-489A-AAEC-27D1001DF283}" dt="2022-11-22T06:18:00.548" v="2228" actId="571"/>
          <ac:spMkLst>
            <pc:docMk/>
            <pc:sldMk cId="1324692228" sldId="284"/>
            <ac:spMk id="49" creationId="{E2427831-ACCD-4D8A-C915-B6F74AAF519E}"/>
          </ac:spMkLst>
        </pc:spChg>
        <pc:spChg chg="add mod">
          <ac:chgData name="mdmonjurr20@gmail.com" userId="04c5f81492906428" providerId="LiveId" clId="{54CB36C0-CCFC-489A-AAEC-27D1001DF283}" dt="2022-11-22T06:18:19.723" v="2229" actId="571"/>
          <ac:spMkLst>
            <pc:docMk/>
            <pc:sldMk cId="1324692228" sldId="284"/>
            <ac:spMk id="50" creationId="{3FA2F598-A70D-F96D-ADFA-1F1565593726}"/>
          </ac:spMkLst>
        </pc:spChg>
        <pc:spChg chg="add mod">
          <ac:chgData name="mdmonjurr20@gmail.com" userId="04c5f81492906428" providerId="LiveId" clId="{54CB36C0-CCFC-489A-AAEC-27D1001DF283}" dt="2022-11-22T06:18:40.821" v="2232" actId="20577"/>
          <ac:spMkLst>
            <pc:docMk/>
            <pc:sldMk cId="1324692228" sldId="284"/>
            <ac:spMk id="51" creationId="{1C3DA96B-A90F-D2F1-3368-071BBBFF7BC8}"/>
          </ac:spMkLst>
        </pc:spChg>
        <pc:spChg chg="add mod">
          <ac:chgData name="mdmonjurr20@gmail.com" userId="04c5f81492906428" providerId="LiveId" clId="{54CB36C0-CCFC-489A-AAEC-27D1001DF283}" dt="2022-11-22T06:18:52.180" v="2233" actId="571"/>
          <ac:spMkLst>
            <pc:docMk/>
            <pc:sldMk cId="1324692228" sldId="284"/>
            <ac:spMk id="52" creationId="{34BF48F7-27FF-AF51-68D9-F58A4CFBE5EB}"/>
          </ac:spMkLst>
        </pc:spChg>
        <pc:spChg chg="add mod">
          <ac:chgData name="mdmonjurr20@gmail.com" userId="04c5f81492906428" providerId="LiveId" clId="{54CB36C0-CCFC-489A-AAEC-27D1001DF283}" dt="2022-11-22T06:21:53.571" v="2254" actId="1076"/>
          <ac:spMkLst>
            <pc:docMk/>
            <pc:sldMk cId="1324692228" sldId="284"/>
            <ac:spMk id="54" creationId="{B4BB6ACB-5989-18F1-E666-A0146C2864E7}"/>
          </ac:spMkLst>
        </pc:spChg>
        <pc:spChg chg="add mod">
          <ac:chgData name="mdmonjurr20@gmail.com" userId="04c5f81492906428" providerId="LiveId" clId="{54CB36C0-CCFC-489A-AAEC-27D1001DF283}" dt="2022-11-22T06:21:49.277" v="2253" actId="20577"/>
          <ac:spMkLst>
            <pc:docMk/>
            <pc:sldMk cId="1324692228" sldId="284"/>
            <ac:spMk id="55" creationId="{C661A48D-CDDC-750B-4F77-94F3835E4201}"/>
          </ac:spMkLst>
        </pc:spChg>
        <pc:spChg chg="add mod">
          <ac:chgData name="mdmonjurr20@gmail.com" userId="04c5f81492906428" providerId="LiveId" clId="{54CB36C0-CCFC-489A-AAEC-27D1001DF283}" dt="2022-11-22T06:21:43.578" v="2251" actId="20577"/>
          <ac:spMkLst>
            <pc:docMk/>
            <pc:sldMk cId="1324692228" sldId="284"/>
            <ac:spMk id="56" creationId="{28775346-FEEC-A01B-A87F-22E4DF1B2EF8}"/>
          </ac:spMkLst>
        </pc:spChg>
        <pc:spChg chg="add mod">
          <ac:chgData name="mdmonjurr20@gmail.com" userId="04c5f81492906428" providerId="LiveId" clId="{54CB36C0-CCFC-489A-AAEC-27D1001DF283}" dt="2022-11-22T06:21:38.201" v="2249" actId="20577"/>
          <ac:spMkLst>
            <pc:docMk/>
            <pc:sldMk cId="1324692228" sldId="284"/>
            <ac:spMk id="57" creationId="{7525D056-93F0-ED95-9C31-76A2AC9ED28F}"/>
          </ac:spMkLst>
        </pc:spChg>
        <pc:spChg chg="add mod">
          <ac:chgData name="mdmonjurr20@gmail.com" userId="04c5f81492906428" providerId="LiveId" clId="{54CB36C0-CCFC-489A-AAEC-27D1001DF283}" dt="2022-11-22T06:21:33.350" v="2247" actId="20577"/>
          <ac:spMkLst>
            <pc:docMk/>
            <pc:sldMk cId="1324692228" sldId="284"/>
            <ac:spMk id="58" creationId="{DFCBDF51-03FB-7457-75B1-6222BE646A38}"/>
          </ac:spMkLst>
        </pc:spChg>
        <pc:spChg chg="add mod">
          <ac:chgData name="mdmonjurr20@gmail.com" userId="04c5f81492906428" providerId="LiveId" clId="{54CB36C0-CCFC-489A-AAEC-27D1001DF283}" dt="2022-11-22T06:21:27.402" v="2245" actId="20577"/>
          <ac:spMkLst>
            <pc:docMk/>
            <pc:sldMk cId="1324692228" sldId="284"/>
            <ac:spMk id="59" creationId="{35CC5F3C-C14E-DA23-3959-492F88BACEDF}"/>
          </ac:spMkLst>
        </pc:spChg>
        <pc:spChg chg="add mod">
          <ac:chgData name="mdmonjurr20@gmail.com" userId="04c5f81492906428" providerId="LiveId" clId="{54CB36C0-CCFC-489A-AAEC-27D1001DF283}" dt="2022-11-29T03:59:50.950" v="2664" actId="1076"/>
          <ac:spMkLst>
            <pc:docMk/>
            <pc:sldMk cId="1324692228" sldId="284"/>
            <ac:spMk id="60" creationId="{15452CFF-2AA0-83DB-393E-ABBD6CBD7684}"/>
          </ac:spMkLst>
        </pc:spChg>
        <pc:spChg chg="add mod">
          <ac:chgData name="mdmonjurr20@gmail.com" userId="04c5f81492906428" providerId="LiveId" clId="{54CB36C0-CCFC-489A-AAEC-27D1001DF283}" dt="2022-11-29T04:03:55.174" v="2669" actId="1076"/>
          <ac:spMkLst>
            <pc:docMk/>
            <pc:sldMk cId="1324692228" sldId="284"/>
            <ac:spMk id="61" creationId="{E2A16CF8-0EBC-3AF8-2D84-A2AE8F80C3F7}"/>
          </ac:spMkLst>
        </pc:spChg>
        <pc:spChg chg="add mod">
          <ac:chgData name="mdmonjurr20@gmail.com" userId="04c5f81492906428" providerId="LiveId" clId="{54CB36C0-CCFC-489A-AAEC-27D1001DF283}" dt="2022-11-29T04:03:33.222" v="2667" actId="1076"/>
          <ac:spMkLst>
            <pc:docMk/>
            <pc:sldMk cId="1324692228" sldId="284"/>
            <ac:spMk id="62" creationId="{59659975-AB90-148E-3033-3442EDB512A4}"/>
          </ac:spMkLst>
        </pc:spChg>
        <pc:spChg chg="add mod">
          <ac:chgData name="mdmonjurr20@gmail.com" userId="04c5f81492906428" providerId="LiveId" clId="{54CB36C0-CCFC-489A-AAEC-27D1001DF283}" dt="2022-11-29T04:03:48.486" v="2668" actId="1076"/>
          <ac:spMkLst>
            <pc:docMk/>
            <pc:sldMk cId="1324692228" sldId="284"/>
            <ac:spMk id="63" creationId="{A4D5DD80-E151-2C00-B10C-F32457DFF298}"/>
          </ac:spMkLst>
        </pc:spChg>
        <pc:spChg chg="add mod">
          <ac:chgData name="mdmonjurr20@gmail.com" userId="04c5f81492906428" providerId="LiveId" clId="{54CB36C0-CCFC-489A-AAEC-27D1001DF283}" dt="2022-11-29T03:59:31.931" v="2663" actId="1076"/>
          <ac:spMkLst>
            <pc:docMk/>
            <pc:sldMk cId="1324692228" sldId="284"/>
            <ac:spMk id="64" creationId="{A7EFFE66-DBFC-0B64-998B-A31AEDBA37E8}"/>
          </ac:spMkLst>
        </pc:spChg>
        <pc:spChg chg="add mod">
          <ac:chgData name="mdmonjurr20@gmail.com" userId="04c5f81492906428" providerId="LiveId" clId="{54CB36C0-CCFC-489A-AAEC-27D1001DF283}" dt="2022-11-29T04:06:46.302" v="2677" actId="1076"/>
          <ac:spMkLst>
            <pc:docMk/>
            <pc:sldMk cId="1324692228" sldId="284"/>
            <ac:spMk id="65" creationId="{FC9275A3-81F7-118A-C9DB-F853691CE6A3}"/>
          </ac:spMkLst>
        </pc:spChg>
        <pc:spChg chg="add mod">
          <ac:chgData name="mdmonjurr20@gmail.com" userId="04c5f81492906428" providerId="LiveId" clId="{54CB36C0-CCFC-489A-AAEC-27D1001DF283}" dt="2022-11-29T04:02:13.677" v="2666" actId="1076"/>
          <ac:spMkLst>
            <pc:docMk/>
            <pc:sldMk cId="1324692228" sldId="284"/>
            <ac:spMk id="66" creationId="{00BE3CEC-3869-838F-1BA1-A9415733B13B}"/>
          </ac:spMkLst>
        </pc:spChg>
        <pc:spChg chg="add mod">
          <ac:chgData name="mdmonjurr20@gmail.com" userId="04c5f81492906428" providerId="LiveId" clId="{54CB36C0-CCFC-489A-AAEC-27D1001DF283}" dt="2022-11-29T04:09:17.663" v="2679" actId="1076"/>
          <ac:spMkLst>
            <pc:docMk/>
            <pc:sldMk cId="1324692228" sldId="284"/>
            <ac:spMk id="67" creationId="{8C42E57E-1D4C-3B0B-020F-E9D99EB6A698}"/>
          </ac:spMkLst>
        </pc:spChg>
        <pc:spChg chg="add mod">
          <ac:chgData name="mdmonjurr20@gmail.com" userId="04c5f81492906428" providerId="LiveId" clId="{54CB36C0-CCFC-489A-AAEC-27D1001DF283}" dt="2022-11-29T04:09:50.878" v="2683" actId="1076"/>
          <ac:spMkLst>
            <pc:docMk/>
            <pc:sldMk cId="1324692228" sldId="284"/>
            <ac:spMk id="68" creationId="{82A9E8B1-3A59-FD3B-27D4-EC084EB528A2}"/>
          </ac:spMkLst>
        </pc:spChg>
        <pc:spChg chg="add mod">
          <ac:chgData name="mdmonjurr20@gmail.com" userId="04c5f81492906428" providerId="LiveId" clId="{54CB36C0-CCFC-489A-AAEC-27D1001DF283}" dt="2022-11-29T04:09:59.910" v="2684" actId="1076"/>
          <ac:spMkLst>
            <pc:docMk/>
            <pc:sldMk cId="1324692228" sldId="284"/>
            <ac:spMk id="69" creationId="{40FC6719-B24E-0415-BA85-153FAFA52C7D}"/>
          </ac:spMkLst>
        </pc:spChg>
        <pc:spChg chg="add mod">
          <ac:chgData name="mdmonjurr20@gmail.com" userId="04c5f81492906428" providerId="LiveId" clId="{54CB36C0-CCFC-489A-AAEC-27D1001DF283}" dt="2022-11-29T04:10:06.614" v="2685" actId="1076"/>
          <ac:spMkLst>
            <pc:docMk/>
            <pc:sldMk cId="1324692228" sldId="284"/>
            <ac:spMk id="70" creationId="{8AE47060-B7F9-8D47-AE19-F61FE082223C}"/>
          </ac:spMkLst>
        </pc:spChg>
        <pc:spChg chg="add mod">
          <ac:chgData name="mdmonjurr20@gmail.com" userId="04c5f81492906428" providerId="LiveId" clId="{54CB36C0-CCFC-489A-AAEC-27D1001DF283}" dt="2022-11-29T04:11:04.582" v="2688" actId="1076"/>
          <ac:spMkLst>
            <pc:docMk/>
            <pc:sldMk cId="1324692228" sldId="284"/>
            <ac:spMk id="71" creationId="{CE0389DF-CEA2-5E8F-AB2E-B27A2E24D964}"/>
          </ac:spMkLst>
        </pc:spChg>
        <pc:spChg chg="add mod">
          <ac:chgData name="mdmonjurr20@gmail.com" userId="04c5f81492906428" providerId="LiveId" clId="{54CB36C0-CCFC-489A-AAEC-27D1001DF283}" dt="2022-11-29T04:11:36.343" v="2691" actId="1076"/>
          <ac:spMkLst>
            <pc:docMk/>
            <pc:sldMk cId="1324692228" sldId="284"/>
            <ac:spMk id="72" creationId="{005C7516-3F29-CD9C-218D-1C2A2733C48F}"/>
          </ac:spMkLst>
        </pc:spChg>
        <pc:cxnChg chg="add mod">
          <ac:chgData name="mdmonjurr20@gmail.com" userId="04c5f81492906428" providerId="LiveId" clId="{54CB36C0-CCFC-489A-AAEC-27D1001DF283}" dt="2022-11-21T09:21:30.722" v="2145" actId="1036"/>
          <ac:cxnSpMkLst>
            <pc:docMk/>
            <pc:sldMk cId="1324692228" sldId="284"/>
            <ac:cxnSpMk id="13" creationId="{25A1A14B-8BB3-A624-4AC0-AEEB03A227C2}"/>
          </ac:cxnSpMkLst>
        </pc:cxnChg>
        <pc:cxnChg chg="add mod">
          <ac:chgData name="mdmonjurr20@gmail.com" userId="04c5f81492906428" providerId="LiveId" clId="{54CB36C0-CCFC-489A-AAEC-27D1001DF283}" dt="2022-11-21T09:28:12.139" v="2177" actId="1035"/>
          <ac:cxnSpMkLst>
            <pc:docMk/>
            <pc:sldMk cId="1324692228" sldId="284"/>
            <ac:cxnSpMk id="21" creationId="{00E83C95-C8E0-87FC-6D44-7AD433BC1146}"/>
          </ac:cxnSpMkLst>
        </pc:cxnChg>
        <pc:cxnChg chg="add mod">
          <ac:chgData name="mdmonjurr20@gmail.com" userId="04c5f81492906428" providerId="LiveId" clId="{54CB36C0-CCFC-489A-AAEC-27D1001DF283}" dt="2022-11-22T06:14:32.612" v="2210" actId="571"/>
          <ac:cxnSpMkLst>
            <pc:docMk/>
            <pc:sldMk cId="1324692228" sldId="284"/>
            <ac:cxnSpMk id="40" creationId="{E16486AD-B08C-E2DE-FFD3-4D619CC538F4}"/>
          </ac:cxnSpMkLst>
        </pc:cxnChg>
        <pc:cxnChg chg="add mod">
          <ac:chgData name="mdmonjurr20@gmail.com" userId="04c5f81492906428" providerId="LiveId" clId="{54CB36C0-CCFC-489A-AAEC-27D1001DF283}" dt="2022-11-22T06:19:19.860" v="2234" actId="571"/>
          <ac:cxnSpMkLst>
            <pc:docMk/>
            <pc:sldMk cId="1324692228" sldId="284"/>
            <ac:cxnSpMk id="53" creationId="{12AE25CC-D3CA-F45B-8D4F-5DF199368C6D}"/>
          </ac:cxnSpMkLst>
        </pc:cxnChg>
      </pc:sldChg>
      <pc:sldChg chg="addSp delSp modSp add del mod modAnim">
        <pc:chgData name="mdmonjurr20@gmail.com" userId="04c5f81492906428" providerId="LiveId" clId="{54CB36C0-CCFC-489A-AAEC-27D1001DF283}" dt="2022-12-15T03:35:11.717" v="4950" actId="2696"/>
        <pc:sldMkLst>
          <pc:docMk/>
          <pc:sldMk cId="1015782751" sldId="285"/>
        </pc:sldMkLst>
        <pc:spChg chg="del">
          <ac:chgData name="mdmonjurr20@gmail.com" userId="04c5f81492906428" providerId="LiveId" clId="{54CB36C0-CCFC-489A-AAEC-27D1001DF283}" dt="2022-11-24T08:03:38.399" v="2371" actId="478"/>
          <ac:spMkLst>
            <pc:docMk/>
            <pc:sldMk cId="1015782751" sldId="285"/>
            <ac:spMk id="2" creationId="{B0A415D2-8F5A-F269-C173-91C800FF806A}"/>
          </ac:spMkLst>
        </pc:spChg>
        <pc:spChg chg="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3" creationId="{B9197ED5-8D60-E17D-8BEC-2412CC4C2CFF}"/>
          </ac:spMkLst>
        </pc:spChg>
        <pc:spChg chg="del">
          <ac:chgData name="mdmonjurr20@gmail.com" userId="04c5f81492906428" providerId="LiveId" clId="{54CB36C0-CCFC-489A-AAEC-27D1001DF283}" dt="2022-11-24T07:55:23.594" v="2259" actId="478"/>
          <ac:spMkLst>
            <pc:docMk/>
            <pc:sldMk cId="1015782751" sldId="285"/>
            <ac:spMk id="4" creationId="{BC62BD8F-1A3A-1DDE-0E96-2E6C60EF1606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5" creationId="{6835CB66-80C0-4F03-77E1-67B840A979E0}"/>
          </ac:spMkLst>
        </pc:spChg>
        <pc:spChg chg="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" creationId="{84FF9F89-188A-9438-4816-4A4B0B33EE77}"/>
          </ac:spMkLst>
        </pc:spChg>
        <pc:spChg chg="del">
          <ac:chgData name="mdmonjurr20@gmail.com" userId="04c5f81492906428" providerId="LiveId" clId="{54CB36C0-CCFC-489A-AAEC-27D1001DF283}" dt="2022-11-24T07:55:25.113" v="2260" actId="478"/>
          <ac:spMkLst>
            <pc:docMk/>
            <pc:sldMk cId="1015782751" sldId="285"/>
            <ac:spMk id="7" creationId="{7873414C-89BE-8B79-0CE9-F9AD353A775F}"/>
          </ac:spMkLst>
        </pc:spChg>
        <pc:spChg chg="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8" creationId="{D715135F-A198-1C82-4B8D-5A41A7BB152D}"/>
          </ac:spMkLst>
        </pc:spChg>
        <pc:spChg chg="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9" creationId="{FFEF40EA-61D9-23BF-7C34-43E09DBBD256}"/>
          </ac:spMkLst>
        </pc:spChg>
        <pc:spChg chg="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10" creationId="{464BA3D1-2604-74A5-BF52-C4AE2D43B467}"/>
          </ac:spMkLst>
        </pc:spChg>
        <pc:spChg chg="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11" creationId="{87BB8AD8-5123-E864-FACE-EF00EDA7074A}"/>
          </ac:spMkLst>
        </pc:spChg>
        <pc:spChg chg="mod">
          <ac:chgData name="mdmonjurr20@gmail.com" userId="04c5f81492906428" providerId="LiveId" clId="{54CB36C0-CCFC-489A-AAEC-27D1001DF283}" dt="2022-11-24T09:07:37.256" v="2398" actId="1076"/>
          <ac:spMkLst>
            <pc:docMk/>
            <pc:sldMk cId="1015782751" sldId="285"/>
            <ac:spMk id="12" creationId="{DDA034EF-9482-43FF-676E-22F898940519}"/>
          </ac:spMkLst>
        </pc:spChg>
        <pc:spChg chg="del">
          <ac:chgData name="mdmonjurr20@gmail.com" userId="04c5f81492906428" providerId="LiveId" clId="{54CB36C0-CCFC-489A-AAEC-27D1001DF283}" dt="2022-11-24T07:56:32.484" v="2269" actId="478"/>
          <ac:spMkLst>
            <pc:docMk/>
            <pc:sldMk cId="1015782751" sldId="285"/>
            <ac:spMk id="14" creationId="{D7BAADDA-6F8D-5804-4E9A-87CFFDEC8949}"/>
          </ac:spMkLst>
        </pc:spChg>
        <pc:spChg chg="del mod">
          <ac:chgData name="mdmonjurr20@gmail.com" userId="04c5f81492906428" providerId="LiveId" clId="{54CB36C0-CCFC-489A-AAEC-27D1001DF283}" dt="2022-11-24T07:56:30.609" v="2268" actId="478"/>
          <ac:spMkLst>
            <pc:docMk/>
            <pc:sldMk cId="1015782751" sldId="285"/>
            <ac:spMk id="15" creationId="{B422B10D-5E3F-3F68-2DCC-122628F644E0}"/>
          </ac:spMkLst>
        </pc:spChg>
        <pc:spChg chg="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16" creationId="{2FC2EBA9-8037-5942-E921-6DCF953196E9}"/>
          </ac:spMkLst>
        </pc:spChg>
        <pc:spChg chg="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17" creationId="{C4033EB2-812F-FF1F-D4E4-2E05904373C6}"/>
          </ac:spMkLst>
        </pc:spChg>
        <pc:spChg chg="del">
          <ac:chgData name="mdmonjurr20@gmail.com" userId="04c5f81492906428" providerId="LiveId" clId="{54CB36C0-CCFC-489A-AAEC-27D1001DF283}" dt="2022-11-24T07:58:16.112" v="2280" actId="478"/>
          <ac:spMkLst>
            <pc:docMk/>
            <pc:sldMk cId="1015782751" sldId="285"/>
            <ac:spMk id="18" creationId="{216B585C-A9B5-2B6A-F5A3-BB3DF38719A9}"/>
          </ac:spMkLst>
        </pc:spChg>
        <pc:spChg chg="del">
          <ac:chgData name="mdmonjurr20@gmail.com" userId="04c5f81492906428" providerId="LiveId" clId="{54CB36C0-CCFC-489A-AAEC-27D1001DF283}" dt="2022-11-24T07:58:17.664" v="2281" actId="478"/>
          <ac:spMkLst>
            <pc:docMk/>
            <pc:sldMk cId="1015782751" sldId="285"/>
            <ac:spMk id="19" creationId="{8BD81F20-7F42-D93C-E82C-969FEDA548B9}"/>
          </ac:spMkLst>
        </pc:spChg>
        <pc:spChg chg="del mod">
          <ac:chgData name="mdmonjurr20@gmail.com" userId="04c5f81492906428" providerId="LiveId" clId="{54CB36C0-CCFC-489A-AAEC-27D1001DF283}" dt="2022-11-24T07:58:20.389" v="2283" actId="478"/>
          <ac:spMkLst>
            <pc:docMk/>
            <pc:sldMk cId="1015782751" sldId="285"/>
            <ac:spMk id="20" creationId="{952A05B6-2C2A-EA2F-4100-2003483C2CA1}"/>
          </ac:spMkLst>
        </pc:spChg>
        <pc:spChg chg="del mod">
          <ac:chgData name="mdmonjurr20@gmail.com" userId="04c5f81492906428" providerId="LiveId" clId="{54CB36C0-CCFC-489A-AAEC-27D1001DF283}" dt="2022-11-24T07:58:47.362" v="2286" actId="478"/>
          <ac:spMkLst>
            <pc:docMk/>
            <pc:sldMk cId="1015782751" sldId="285"/>
            <ac:spMk id="22" creationId="{115D4FC4-E83D-9818-7674-8EE9759F563F}"/>
          </ac:spMkLst>
        </pc:spChg>
        <pc:spChg chg="del">
          <ac:chgData name="mdmonjurr20@gmail.com" userId="04c5f81492906428" providerId="LiveId" clId="{54CB36C0-CCFC-489A-AAEC-27D1001DF283}" dt="2022-11-24T07:58:50.674" v="2287" actId="478"/>
          <ac:spMkLst>
            <pc:docMk/>
            <pc:sldMk cId="1015782751" sldId="285"/>
            <ac:spMk id="23" creationId="{FE32ED80-55DE-1076-F80C-63D64032C8ED}"/>
          </ac:spMkLst>
        </pc:spChg>
        <pc:spChg chg="del">
          <ac:chgData name="mdmonjurr20@gmail.com" userId="04c5f81492906428" providerId="LiveId" clId="{54CB36C0-CCFC-489A-AAEC-27D1001DF283}" dt="2022-11-24T07:58:52.902" v="2288" actId="478"/>
          <ac:spMkLst>
            <pc:docMk/>
            <pc:sldMk cId="1015782751" sldId="285"/>
            <ac:spMk id="24" creationId="{A69D01B9-98BB-1154-66DF-3AD5218AC1C5}"/>
          </ac:spMkLst>
        </pc:spChg>
        <pc:spChg chg="del mod">
          <ac:chgData name="mdmonjurr20@gmail.com" userId="04c5f81492906428" providerId="LiveId" clId="{54CB36C0-CCFC-489A-AAEC-27D1001DF283}" dt="2022-11-24T07:58:54.890" v="2290" actId="478"/>
          <ac:spMkLst>
            <pc:docMk/>
            <pc:sldMk cId="1015782751" sldId="285"/>
            <ac:spMk id="25" creationId="{9B5D516A-5049-07FF-17A9-D89FE6085DCC}"/>
          </ac:spMkLst>
        </pc:spChg>
        <pc:spChg chg="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26" creationId="{696B010D-664E-0900-041B-D59A64037069}"/>
          </ac:spMkLst>
        </pc:spChg>
        <pc:spChg chg="del">
          <ac:chgData name="mdmonjurr20@gmail.com" userId="04c5f81492906428" providerId="LiveId" clId="{54CB36C0-CCFC-489A-AAEC-27D1001DF283}" dt="2022-11-24T07:59:44.707" v="2318" actId="478"/>
          <ac:spMkLst>
            <pc:docMk/>
            <pc:sldMk cId="1015782751" sldId="285"/>
            <ac:spMk id="27" creationId="{B6F9253C-1282-39E3-4E9D-9EE00412FD65}"/>
          </ac:spMkLst>
        </pc:spChg>
        <pc:spChg chg="del">
          <ac:chgData name="mdmonjurr20@gmail.com" userId="04c5f81492906428" providerId="LiveId" clId="{54CB36C0-CCFC-489A-AAEC-27D1001DF283}" dt="2022-11-24T07:59:45.517" v="2319" actId="478"/>
          <ac:spMkLst>
            <pc:docMk/>
            <pc:sldMk cId="1015782751" sldId="285"/>
            <ac:spMk id="28" creationId="{BCE70F7C-3FF3-1B3C-0DD7-8A06C2DA53ED}"/>
          </ac:spMkLst>
        </pc:spChg>
        <pc:spChg chg="del">
          <ac:chgData name="mdmonjurr20@gmail.com" userId="04c5f81492906428" providerId="LiveId" clId="{54CB36C0-CCFC-489A-AAEC-27D1001DF283}" dt="2022-11-24T07:59:46.409" v="2320" actId="478"/>
          <ac:spMkLst>
            <pc:docMk/>
            <pc:sldMk cId="1015782751" sldId="285"/>
            <ac:spMk id="29" creationId="{733CC0F5-0EF3-7516-6C50-EB94C37BDEF9}"/>
          </ac:spMkLst>
        </pc:spChg>
        <pc:spChg chg="del">
          <ac:chgData name="mdmonjurr20@gmail.com" userId="04c5f81492906428" providerId="LiveId" clId="{54CB36C0-CCFC-489A-AAEC-27D1001DF283}" dt="2022-11-24T07:59:47.543" v="2321" actId="478"/>
          <ac:spMkLst>
            <pc:docMk/>
            <pc:sldMk cId="1015782751" sldId="285"/>
            <ac:spMk id="30" creationId="{5AA31BA0-D0B7-B042-B38F-59152D136ACB}"/>
          </ac:spMkLst>
        </pc:spChg>
        <pc:spChg chg="del mod">
          <ac:chgData name="mdmonjurr20@gmail.com" userId="04c5f81492906428" providerId="LiveId" clId="{54CB36C0-CCFC-489A-AAEC-27D1001DF283}" dt="2022-11-24T07:59:51.068" v="2323" actId="478"/>
          <ac:spMkLst>
            <pc:docMk/>
            <pc:sldMk cId="1015782751" sldId="285"/>
            <ac:spMk id="31" creationId="{785C8FA4-0A6B-6EA7-10FD-40DC05D7048A}"/>
          </ac:spMkLst>
        </pc:spChg>
        <pc:spChg chg="del">
          <ac:chgData name="mdmonjurr20@gmail.com" userId="04c5f81492906428" providerId="LiveId" clId="{54CB36C0-CCFC-489A-AAEC-27D1001DF283}" dt="2022-11-24T07:59:52.587" v="2324" actId="478"/>
          <ac:spMkLst>
            <pc:docMk/>
            <pc:sldMk cId="1015782751" sldId="285"/>
            <ac:spMk id="32" creationId="{73DD6A07-1588-58DC-4D20-C6EBE608FA04}"/>
          </ac:spMkLst>
        </pc:spChg>
        <pc:spChg chg="del">
          <ac:chgData name="mdmonjurr20@gmail.com" userId="04c5f81492906428" providerId="LiveId" clId="{54CB36C0-CCFC-489A-AAEC-27D1001DF283}" dt="2022-11-24T08:00:21.800" v="2332" actId="478"/>
          <ac:spMkLst>
            <pc:docMk/>
            <pc:sldMk cId="1015782751" sldId="285"/>
            <ac:spMk id="33" creationId="{32B080DC-A3CA-2756-5807-32F33FC4F6E6}"/>
          </ac:spMkLst>
        </pc:spChg>
        <pc:spChg chg="del">
          <ac:chgData name="mdmonjurr20@gmail.com" userId="04c5f81492906428" providerId="LiveId" clId="{54CB36C0-CCFC-489A-AAEC-27D1001DF283}" dt="2022-11-24T08:00:23.899" v="2333" actId="478"/>
          <ac:spMkLst>
            <pc:docMk/>
            <pc:sldMk cId="1015782751" sldId="285"/>
            <ac:spMk id="34" creationId="{E27FDC29-16EC-620E-4E89-E6C5F8EB63B9}"/>
          </ac:spMkLst>
        </pc:spChg>
        <pc:spChg chg="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35" creationId="{BC33D3BE-705D-3B48-844E-4EB619D54023}"/>
          </ac:spMkLst>
        </pc:spChg>
        <pc:spChg chg="del">
          <ac:chgData name="mdmonjurr20@gmail.com" userId="04c5f81492906428" providerId="LiveId" clId="{54CB36C0-CCFC-489A-AAEC-27D1001DF283}" dt="2022-11-24T08:00:35.492" v="2335" actId="478"/>
          <ac:spMkLst>
            <pc:docMk/>
            <pc:sldMk cId="1015782751" sldId="285"/>
            <ac:spMk id="36" creationId="{4FF402A4-5CD0-56E5-5B35-F978FA961DB8}"/>
          </ac:spMkLst>
        </pc:spChg>
        <pc:spChg chg="del">
          <ac:chgData name="mdmonjurr20@gmail.com" userId="04c5f81492906428" providerId="LiveId" clId="{54CB36C0-CCFC-489A-AAEC-27D1001DF283}" dt="2022-11-24T08:00:36.221" v="2336" actId="478"/>
          <ac:spMkLst>
            <pc:docMk/>
            <pc:sldMk cId="1015782751" sldId="285"/>
            <ac:spMk id="37" creationId="{FA81C31D-421B-8734-5A64-FE529787C168}"/>
          </ac:spMkLst>
        </pc:spChg>
        <pc:spChg chg="del">
          <ac:chgData name="mdmonjurr20@gmail.com" userId="04c5f81492906428" providerId="LiveId" clId="{54CB36C0-CCFC-489A-AAEC-27D1001DF283}" dt="2022-11-24T08:00:36.929" v="2337" actId="478"/>
          <ac:spMkLst>
            <pc:docMk/>
            <pc:sldMk cId="1015782751" sldId="285"/>
            <ac:spMk id="38" creationId="{3D322B7A-5195-04C9-9310-E37771D7F623}"/>
          </ac:spMkLst>
        </pc:spChg>
        <pc:spChg chg="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39" creationId="{375FD815-3E52-15CA-2BB5-B280ED95F901}"/>
          </ac:spMkLst>
        </pc:spChg>
        <pc:spChg chg="del mod">
          <ac:chgData name="mdmonjurr20@gmail.com" userId="04c5f81492906428" providerId="LiveId" clId="{54CB36C0-CCFC-489A-AAEC-27D1001DF283}" dt="2022-11-24T08:01:12.807" v="2344" actId="478"/>
          <ac:spMkLst>
            <pc:docMk/>
            <pc:sldMk cId="1015782751" sldId="285"/>
            <ac:spMk id="41" creationId="{F570D07E-987E-3E37-DCBB-FF6264C15856}"/>
          </ac:spMkLst>
        </pc:spChg>
        <pc:spChg chg="del">
          <ac:chgData name="mdmonjurr20@gmail.com" userId="04c5f81492906428" providerId="LiveId" clId="{54CB36C0-CCFC-489A-AAEC-27D1001DF283}" dt="2022-11-24T08:01:10.892" v="2342" actId="478"/>
          <ac:spMkLst>
            <pc:docMk/>
            <pc:sldMk cId="1015782751" sldId="285"/>
            <ac:spMk id="42" creationId="{BFA5431D-0042-1F27-94A5-D64E6E91CE57}"/>
          </ac:spMkLst>
        </pc:spChg>
        <pc:spChg chg="del">
          <ac:chgData name="mdmonjurr20@gmail.com" userId="04c5f81492906428" providerId="LiveId" clId="{54CB36C0-CCFC-489A-AAEC-27D1001DF283}" dt="2022-11-24T08:01:07.487" v="2341" actId="478"/>
          <ac:spMkLst>
            <pc:docMk/>
            <pc:sldMk cId="1015782751" sldId="285"/>
            <ac:spMk id="43" creationId="{C3E6F58D-AAE9-F453-397B-63FFD527AA1A}"/>
          </ac:spMkLst>
        </pc:spChg>
        <pc:spChg chg="del">
          <ac:chgData name="mdmonjurr20@gmail.com" userId="04c5f81492906428" providerId="LiveId" clId="{54CB36C0-CCFC-489A-AAEC-27D1001DF283}" dt="2022-11-24T08:01:05.313" v="2340" actId="478"/>
          <ac:spMkLst>
            <pc:docMk/>
            <pc:sldMk cId="1015782751" sldId="285"/>
            <ac:spMk id="44" creationId="{3B978B2F-06A5-85F5-FE94-E071ABF93BAE}"/>
          </ac:spMkLst>
        </pc:spChg>
        <pc:spChg chg="del">
          <ac:chgData name="mdmonjurr20@gmail.com" userId="04c5f81492906428" providerId="LiveId" clId="{54CB36C0-CCFC-489A-AAEC-27D1001DF283}" dt="2022-11-24T08:01:31.490" v="2349" actId="478"/>
          <ac:spMkLst>
            <pc:docMk/>
            <pc:sldMk cId="1015782751" sldId="285"/>
            <ac:spMk id="45" creationId="{F150869B-2892-FB9A-5ED1-E8048567A455}"/>
          </ac:spMkLst>
        </pc:spChg>
        <pc:spChg chg="del">
          <ac:chgData name="mdmonjurr20@gmail.com" userId="04c5f81492906428" providerId="LiveId" clId="{54CB36C0-CCFC-489A-AAEC-27D1001DF283}" dt="2022-11-24T08:01:29.216" v="2347" actId="478"/>
          <ac:spMkLst>
            <pc:docMk/>
            <pc:sldMk cId="1015782751" sldId="285"/>
            <ac:spMk id="46" creationId="{FEA69206-EDF7-025A-F669-7199A21980C6}"/>
          </ac:spMkLst>
        </pc:spChg>
        <pc:spChg chg="del">
          <ac:chgData name="mdmonjurr20@gmail.com" userId="04c5f81492906428" providerId="LiveId" clId="{54CB36C0-CCFC-489A-AAEC-27D1001DF283}" dt="2022-11-24T08:01:28.433" v="2346" actId="478"/>
          <ac:spMkLst>
            <pc:docMk/>
            <pc:sldMk cId="1015782751" sldId="285"/>
            <ac:spMk id="47" creationId="{667ED882-BE64-7006-EEA8-C5FCA1C85479}"/>
          </ac:spMkLst>
        </pc:spChg>
        <pc:spChg chg="del">
          <ac:chgData name="mdmonjurr20@gmail.com" userId="04c5f81492906428" providerId="LiveId" clId="{54CB36C0-CCFC-489A-AAEC-27D1001DF283}" dt="2022-11-24T08:01:30.426" v="2348" actId="478"/>
          <ac:spMkLst>
            <pc:docMk/>
            <pc:sldMk cId="1015782751" sldId="285"/>
            <ac:spMk id="48" creationId="{DFA8E7C8-8A88-31F1-ECF4-0AA810E302DF}"/>
          </ac:spMkLst>
        </pc:spChg>
        <pc:spChg chg="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49" creationId="{E2427831-ACCD-4D8A-C915-B6F74AAF519E}"/>
          </ac:spMkLst>
        </pc:spChg>
        <pc:spChg chg="del mod">
          <ac:chgData name="mdmonjurr20@gmail.com" userId="04c5f81492906428" providerId="LiveId" clId="{54CB36C0-CCFC-489A-AAEC-27D1001DF283}" dt="2022-11-24T08:02:35.426" v="2361"/>
          <ac:spMkLst>
            <pc:docMk/>
            <pc:sldMk cId="1015782751" sldId="285"/>
            <ac:spMk id="50" creationId="{3FA2F598-A70D-F96D-ADFA-1F1565593726}"/>
          </ac:spMkLst>
        </pc:spChg>
        <pc:spChg chg="del">
          <ac:chgData name="mdmonjurr20@gmail.com" userId="04c5f81492906428" providerId="LiveId" clId="{54CB36C0-CCFC-489A-AAEC-27D1001DF283}" dt="2022-11-24T08:02:28.845" v="2357" actId="478"/>
          <ac:spMkLst>
            <pc:docMk/>
            <pc:sldMk cId="1015782751" sldId="285"/>
            <ac:spMk id="51" creationId="{1C3DA96B-A90F-D2F1-3368-071BBBFF7BC8}"/>
          </ac:spMkLst>
        </pc:spChg>
        <pc:spChg chg="del">
          <ac:chgData name="mdmonjurr20@gmail.com" userId="04c5f81492906428" providerId="LiveId" clId="{54CB36C0-CCFC-489A-AAEC-27D1001DF283}" dt="2022-11-24T08:02:25.551" v="2356" actId="478"/>
          <ac:spMkLst>
            <pc:docMk/>
            <pc:sldMk cId="1015782751" sldId="285"/>
            <ac:spMk id="52" creationId="{34BF48F7-27FF-AF51-68D9-F58A4CFBE5EB}"/>
          </ac:spMkLst>
        </pc:spChg>
        <pc:spChg chg="del">
          <ac:chgData name="mdmonjurr20@gmail.com" userId="04c5f81492906428" providerId="LiveId" clId="{54CB36C0-CCFC-489A-AAEC-27D1001DF283}" dt="2022-11-24T08:02:41.157" v="2365" actId="478"/>
          <ac:spMkLst>
            <pc:docMk/>
            <pc:sldMk cId="1015782751" sldId="285"/>
            <ac:spMk id="54" creationId="{B4BB6ACB-5989-18F1-E666-A0146C2864E7}"/>
          </ac:spMkLst>
        </pc:spChg>
        <pc:spChg chg="del">
          <ac:chgData name="mdmonjurr20@gmail.com" userId="04c5f81492906428" providerId="LiveId" clId="{54CB36C0-CCFC-489A-AAEC-27D1001DF283}" dt="2022-11-24T08:02:39.932" v="2364" actId="478"/>
          <ac:spMkLst>
            <pc:docMk/>
            <pc:sldMk cId="1015782751" sldId="285"/>
            <ac:spMk id="55" creationId="{C661A48D-CDDC-750B-4F77-94F3835E4201}"/>
          </ac:spMkLst>
        </pc:spChg>
        <pc:spChg chg="del mod">
          <ac:chgData name="mdmonjurr20@gmail.com" userId="04c5f81492906428" providerId="LiveId" clId="{54CB36C0-CCFC-489A-AAEC-27D1001DF283}" dt="2022-11-24T08:02:38.249" v="2363" actId="478"/>
          <ac:spMkLst>
            <pc:docMk/>
            <pc:sldMk cId="1015782751" sldId="285"/>
            <ac:spMk id="56" creationId="{28775346-FEEC-A01B-A87F-22E4DF1B2EF8}"/>
          </ac:spMkLst>
        </pc:spChg>
        <pc:spChg chg="del">
          <ac:chgData name="mdmonjurr20@gmail.com" userId="04c5f81492906428" providerId="LiveId" clId="{54CB36C0-CCFC-489A-AAEC-27D1001DF283}" dt="2022-11-24T08:02:35.422" v="2359" actId="478"/>
          <ac:spMkLst>
            <pc:docMk/>
            <pc:sldMk cId="1015782751" sldId="285"/>
            <ac:spMk id="57" creationId="{7525D056-93F0-ED95-9C31-76A2AC9ED28F}"/>
          </ac:spMkLst>
        </pc:spChg>
        <pc:spChg chg="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58" creationId="{DFCBDF51-03FB-7457-75B1-6222BE646A38}"/>
          </ac:spMkLst>
        </pc:spChg>
        <pc:spChg chg="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59" creationId="{35CC5F3C-C14E-DA23-3959-492F88BACEDF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0" creationId="{9CDCBC96-17CB-5C02-D818-3B3C1EF38370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1" creationId="{8790ACD6-9E25-6075-36EA-1C00BF7FD0B7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2" creationId="{30F1F494-76ED-3F17-AC1E-83E813CC8314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3" creationId="{00D886D8-F985-33D0-F28A-242212317021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4" creationId="{B7652F0E-9B4A-FC2D-5D92-563D6C6536D3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5" creationId="{1FD350C2-B04E-0D07-83DC-6BADD2ACD7F3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6" creationId="{C6F17CC3-47B6-3503-1C19-75D62A594F9E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7" creationId="{841F3990-74A0-B333-FCA2-B62745230973}"/>
          </ac:spMkLst>
        </pc:spChg>
        <pc:spChg chg="add mod">
          <ac:chgData name="mdmonjurr20@gmail.com" userId="04c5f81492906428" providerId="LiveId" clId="{54CB36C0-CCFC-489A-AAEC-27D1001DF283}" dt="2022-11-24T09:06:05.627" v="2389" actId="1076"/>
          <ac:spMkLst>
            <pc:docMk/>
            <pc:sldMk cId="1015782751" sldId="285"/>
            <ac:spMk id="68" creationId="{C0B2EAB1-D574-C96B-4775-89AA598371A2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69" creationId="{63E1A92E-3F5A-F56A-5CD6-B63CF3A87F16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0" creationId="{C7F014DE-0308-6334-48D1-4A4BC0288095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1" creationId="{7C44C084-BECD-E9FA-332E-FB4DAEA8D4E1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2" creationId="{00BE5756-71F2-3A8F-5A62-572A3EFDC1BF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3" creationId="{95E36414-17C7-2133-9511-9D685E0D3067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4" creationId="{14852A9F-0207-A4E7-D200-29DF24F09C53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5" creationId="{D0F3FF38-413C-DFFC-714D-96770CC2818A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6" creationId="{79BEE99B-F8EE-030E-189B-519E030F20DE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7" creationId="{9CEACC30-4600-ED9F-20FA-02B4DA15FF52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8" creationId="{503C4F59-C982-F294-1DFC-5177F17A7D0A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79" creationId="{7D3CC608-DF4D-B859-C551-6A593EFFF971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80" creationId="{997D5996-1985-EFF8-6DD0-EA982E237CE9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81" creationId="{86168F16-10CC-D862-39F5-5E77F51F7CBC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82" creationId="{5378D452-036B-5404-5F40-A1958FB56F9F}"/>
          </ac:spMkLst>
        </pc:spChg>
        <pc:spChg chg="add mod">
          <ac:chgData name="mdmonjurr20@gmail.com" userId="04c5f81492906428" providerId="LiveId" clId="{54CB36C0-CCFC-489A-AAEC-27D1001DF283}" dt="2022-11-24T09:06:54.338" v="2391" actId="1076"/>
          <ac:spMkLst>
            <pc:docMk/>
            <pc:sldMk cId="1015782751" sldId="285"/>
            <ac:spMk id="83" creationId="{49129627-92DE-B674-7AC3-563AE42962DC}"/>
          </ac:spMkLst>
        </pc:spChg>
        <pc:spChg chg="add mod">
          <ac:chgData name="mdmonjurr20@gmail.com" userId="04c5f81492906428" providerId="LiveId" clId="{54CB36C0-CCFC-489A-AAEC-27D1001DF283}" dt="2022-11-24T09:07:15.751" v="2395" actId="1076"/>
          <ac:spMkLst>
            <pc:docMk/>
            <pc:sldMk cId="1015782751" sldId="285"/>
            <ac:spMk id="84" creationId="{278B6496-8AF0-6D65-825F-271FA4628925}"/>
          </ac:spMkLst>
        </pc:spChg>
        <pc:spChg chg="add mod">
          <ac:chgData name="mdmonjurr20@gmail.com" userId="04c5f81492906428" providerId="LiveId" clId="{54CB36C0-CCFC-489A-AAEC-27D1001DF283}" dt="2022-11-24T09:07:21.513" v="2396" actId="1076"/>
          <ac:spMkLst>
            <pc:docMk/>
            <pc:sldMk cId="1015782751" sldId="285"/>
            <ac:spMk id="85" creationId="{D4805325-3EA9-2F36-A72B-4413E7322831}"/>
          </ac:spMkLst>
        </pc:spChg>
        <pc:cxnChg chg="mod">
          <ac:chgData name="mdmonjurr20@gmail.com" userId="04c5f81492906428" providerId="LiveId" clId="{54CB36C0-CCFC-489A-AAEC-27D1001DF283}" dt="2022-11-24T09:06:05.627" v="2389" actId="1076"/>
          <ac:cxnSpMkLst>
            <pc:docMk/>
            <pc:sldMk cId="1015782751" sldId="285"/>
            <ac:cxnSpMk id="13" creationId="{25A1A14B-8BB3-A624-4AC0-AEEB03A227C2}"/>
          </ac:cxnSpMkLst>
        </pc:cxnChg>
        <pc:cxnChg chg="mod">
          <ac:chgData name="mdmonjurr20@gmail.com" userId="04c5f81492906428" providerId="LiveId" clId="{54CB36C0-CCFC-489A-AAEC-27D1001DF283}" dt="2022-11-24T09:06:05.627" v="2389" actId="1076"/>
          <ac:cxnSpMkLst>
            <pc:docMk/>
            <pc:sldMk cId="1015782751" sldId="285"/>
            <ac:cxnSpMk id="21" creationId="{00E83C95-C8E0-87FC-6D44-7AD433BC1146}"/>
          </ac:cxnSpMkLst>
        </pc:cxnChg>
        <pc:cxnChg chg="mod">
          <ac:chgData name="mdmonjurr20@gmail.com" userId="04c5f81492906428" providerId="LiveId" clId="{54CB36C0-CCFC-489A-AAEC-27D1001DF283}" dt="2022-11-24T09:06:54.338" v="2391" actId="1076"/>
          <ac:cxnSpMkLst>
            <pc:docMk/>
            <pc:sldMk cId="1015782751" sldId="285"/>
            <ac:cxnSpMk id="40" creationId="{E16486AD-B08C-E2DE-FFD3-4D619CC538F4}"/>
          </ac:cxnSpMkLst>
        </pc:cxnChg>
        <pc:cxnChg chg="mod">
          <ac:chgData name="mdmonjurr20@gmail.com" userId="04c5f81492906428" providerId="LiveId" clId="{54CB36C0-CCFC-489A-AAEC-27D1001DF283}" dt="2022-11-24T09:06:54.338" v="2391" actId="1076"/>
          <ac:cxnSpMkLst>
            <pc:docMk/>
            <pc:sldMk cId="1015782751" sldId="285"/>
            <ac:cxnSpMk id="53" creationId="{12AE25CC-D3CA-F45B-8D4F-5DF199368C6D}"/>
          </ac:cxnSpMkLst>
        </pc:cxnChg>
      </pc:sldChg>
      <pc:sldChg chg="addSp delSp modSp new del mod modAnim">
        <pc:chgData name="mdmonjurr20@gmail.com" userId="04c5f81492906428" providerId="LiveId" clId="{54CB36C0-CCFC-489A-AAEC-27D1001DF283}" dt="2022-12-12T04:50:51.253" v="4825" actId="2696"/>
        <pc:sldMkLst>
          <pc:docMk/>
          <pc:sldMk cId="1840991559" sldId="286"/>
        </pc:sldMkLst>
        <pc:spChg chg="add mod">
          <ac:chgData name="mdmonjurr20@gmail.com" userId="04c5f81492906428" providerId="LiveId" clId="{54CB36C0-CCFC-489A-AAEC-27D1001DF283}" dt="2022-11-29T04:20:10.535" v="2838" actId="1076"/>
          <ac:spMkLst>
            <pc:docMk/>
            <pc:sldMk cId="1840991559" sldId="286"/>
            <ac:spMk id="2" creationId="{640899B0-4297-C7D5-E6F6-58B48E1260AA}"/>
          </ac:spMkLst>
        </pc:spChg>
        <pc:spChg chg="add mod">
          <ac:chgData name="mdmonjurr20@gmail.com" userId="04c5f81492906428" providerId="LiveId" clId="{54CB36C0-CCFC-489A-AAEC-27D1001DF283}" dt="2022-11-29T05:54:03.624" v="3019" actId="1076"/>
          <ac:spMkLst>
            <pc:docMk/>
            <pc:sldMk cId="1840991559" sldId="286"/>
            <ac:spMk id="3" creationId="{C4B9CBCC-D7CF-D24D-7639-8766B8D0C361}"/>
          </ac:spMkLst>
        </pc:spChg>
        <pc:spChg chg="add mod">
          <ac:chgData name="mdmonjurr20@gmail.com" userId="04c5f81492906428" providerId="LiveId" clId="{54CB36C0-CCFC-489A-AAEC-27D1001DF283}" dt="2022-11-29T06:00:00.609" v="3195" actId="1076"/>
          <ac:spMkLst>
            <pc:docMk/>
            <pc:sldMk cId="1840991559" sldId="286"/>
            <ac:spMk id="7" creationId="{0B3C3A67-EE7E-C99F-EA3E-DBE223BAFA9E}"/>
          </ac:spMkLst>
        </pc:spChg>
        <pc:spChg chg="add mod">
          <ac:chgData name="mdmonjurr20@gmail.com" userId="04c5f81492906428" providerId="LiveId" clId="{54CB36C0-CCFC-489A-AAEC-27D1001DF283}" dt="2022-11-29T06:00:05.113" v="3196" actId="1076"/>
          <ac:spMkLst>
            <pc:docMk/>
            <pc:sldMk cId="1840991559" sldId="286"/>
            <ac:spMk id="8" creationId="{64755622-2FCC-393B-805C-6D87A540BE8F}"/>
          </ac:spMkLst>
        </pc:spChg>
        <pc:spChg chg="add mod">
          <ac:chgData name="mdmonjurr20@gmail.com" userId="04c5f81492906428" providerId="LiveId" clId="{54CB36C0-CCFC-489A-AAEC-27D1001DF283}" dt="2022-11-29T06:11:25.545" v="3249" actId="1076"/>
          <ac:spMkLst>
            <pc:docMk/>
            <pc:sldMk cId="1840991559" sldId="286"/>
            <ac:spMk id="10" creationId="{6C7587FA-1283-83BD-50A9-1A67D6A26003}"/>
          </ac:spMkLst>
        </pc:spChg>
        <pc:spChg chg="add mod">
          <ac:chgData name="mdmonjurr20@gmail.com" userId="04c5f81492906428" providerId="LiveId" clId="{54CB36C0-CCFC-489A-AAEC-27D1001DF283}" dt="2022-11-29T06:12:01.529" v="3250" actId="1076"/>
          <ac:spMkLst>
            <pc:docMk/>
            <pc:sldMk cId="1840991559" sldId="286"/>
            <ac:spMk id="11" creationId="{5A71B907-BFB8-65C9-9B16-C7E72114B2E4}"/>
          </ac:spMkLst>
        </pc:spChg>
        <pc:spChg chg="add del mod">
          <ac:chgData name="mdmonjurr20@gmail.com" userId="04c5f81492906428" providerId="LiveId" clId="{54CB36C0-CCFC-489A-AAEC-27D1001DF283}" dt="2022-11-29T06:12:44.775" v="3255" actId="478"/>
          <ac:spMkLst>
            <pc:docMk/>
            <pc:sldMk cId="1840991559" sldId="286"/>
            <ac:spMk id="12" creationId="{E968F7FA-25CE-6C19-0866-556639759E9D}"/>
          </ac:spMkLst>
        </pc:spChg>
        <pc:spChg chg="add del mod">
          <ac:chgData name="mdmonjurr20@gmail.com" userId="04c5f81492906428" providerId="LiveId" clId="{54CB36C0-CCFC-489A-AAEC-27D1001DF283}" dt="2022-11-29T06:12:44.775" v="3255" actId="478"/>
          <ac:spMkLst>
            <pc:docMk/>
            <pc:sldMk cId="1840991559" sldId="286"/>
            <ac:spMk id="13" creationId="{51A59364-07F2-9011-88A4-57EE55620293}"/>
          </ac:spMkLst>
        </pc:spChg>
        <pc:spChg chg="add del mod">
          <ac:chgData name="mdmonjurr20@gmail.com" userId="04c5f81492906428" providerId="LiveId" clId="{54CB36C0-CCFC-489A-AAEC-27D1001DF283}" dt="2022-11-29T06:12:44.775" v="3255" actId="478"/>
          <ac:spMkLst>
            <pc:docMk/>
            <pc:sldMk cId="1840991559" sldId="286"/>
            <ac:spMk id="14" creationId="{B12077B7-B16A-FB81-3EF6-EB27CE3DF976}"/>
          </ac:spMkLst>
        </pc:spChg>
        <pc:spChg chg="add del mod">
          <ac:chgData name="mdmonjurr20@gmail.com" userId="04c5f81492906428" providerId="LiveId" clId="{54CB36C0-CCFC-489A-AAEC-27D1001DF283}" dt="2022-11-29T06:12:44.775" v="3255" actId="478"/>
          <ac:spMkLst>
            <pc:docMk/>
            <pc:sldMk cId="1840991559" sldId="286"/>
            <ac:spMk id="15" creationId="{0F04E21B-02F4-AE44-9077-62A6B5931D1E}"/>
          </ac:spMkLst>
        </pc:spChg>
        <pc:spChg chg="add del mod">
          <ac:chgData name="mdmonjurr20@gmail.com" userId="04c5f81492906428" providerId="LiveId" clId="{54CB36C0-CCFC-489A-AAEC-27D1001DF283}" dt="2022-11-29T06:12:44.775" v="3255" actId="478"/>
          <ac:spMkLst>
            <pc:docMk/>
            <pc:sldMk cId="1840991559" sldId="286"/>
            <ac:spMk id="16" creationId="{09525D36-049F-F686-3953-0C0CDF2664D7}"/>
          </ac:spMkLst>
        </pc:spChg>
        <pc:spChg chg="add del mod">
          <ac:chgData name="mdmonjurr20@gmail.com" userId="04c5f81492906428" providerId="LiveId" clId="{54CB36C0-CCFC-489A-AAEC-27D1001DF283}" dt="2022-11-29T06:12:44.775" v="3255" actId="478"/>
          <ac:spMkLst>
            <pc:docMk/>
            <pc:sldMk cId="1840991559" sldId="286"/>
            <ac:spMk id="17" creationId="{854B5A1C-E41D-1144-791F-4F05ED8EBA4A}"/>
          </ac:spMkLst>
        </pc:spChg>
        <pc:spChg chg="add del mod">
          <ac:chgData name="mdmonjurr20@gmail.com" userId="04c5f81492906428" providerId="LiveId" clId="{54CB36C0-CCFC-489A-AAEC-27D1001DF283}" dt="2022-11-29T06:12:44.775" v="3255" actId="478"/>
          <ac:spMkLst>
            <pc:docMk/>
            <pc:sldMk cId="1840991559" sldId="286"/>
            <ac:spMk id="18" creationId="{87148862-0A0C-673B-423A-ABE475AA1461}"/>
          </ac:spMkLst>
        </pc:spChg>
        <pc:spChg chg="add mod">
          <ac:chgData name="mdmonjurr20@gmail.com" userId="04c5f81492906428" providerId="LiveId" clId="{54CB36C0-CCFC-489A-AAEC-27D1001DF283}" dt="2022-11-29T06:01:44.328" v="3229" actId="20577"/>
          <ac:spMkLst>
            <pc:docMk/>
            <pc:sldMk cId="1840991559" sldId="286"/>
            <ac:spMk id="19" creationId="{E9BA71C4-3676-C9AD-FE3A-6C291C6ADC5F}"/>
          </ac:spMkLst>
        </pc:spChg>
        <pc:spChg chg="add mod">
          <ac:chgData name="mdmonjurr20@gmail.com" userId="04c5f81492906428" providerId="LiveId" clId="{54CB36C0-CCFC-489A-AAEC-27D1001DF283}" dt="2022-11-29T06:00:30.795" v="3225" actId="571"/>
          <ac:spMkLst>
            <pc:docMk/>
            <pc:sldMk cId="1840991559" sldId="286"/>
            <ac:spMk id="20" creationId="{27B8F9A4-13A4-1020-FC91-592B2F189BDF}"/>
          </ac:spMkLst>
        </pc:spChg>
        <pc:spChg chg="add mod">
          <ac:chgData name="mdmonjurr20@gmail.com" userId="04c5f81492906428" providerId="LiveId" clId="{54CB36C0-CCFC-489A-AAEC-27D1001DF283}" dt="2022-11-29T06:05:01.558" v="3238" actId="20577"/>
          <ac:spMkLst>
            <pc:docMk/>
            <pc:sldMk cId="1840991559" sldId="286"/>
            <ac:spMk id="21" creationId="{829BFED4-8394-52A8-C4E2-3D523A2650F8}"/>
          </ac:spMkLst>
        </pc:spChg>
        <pc:spChg chg="add mod">
          <ac:chgData name="mdmonjurr20@gmail.com" userId="04c5f81492906428" providerId="LiveId" clId="{54CB36C0-CCFC-489A-AAEC-27D1001DF283}" dt="2022-11-29T06:10:27.497" v="3245" actId="1076"/>
          <ac:spMkLst>
            <pc:docMk/>
            <pc:sldMk cId="1840991559" sldId="286"/>
            <ac:spMk id="22" creationId="{A9219DE7-24A8-F037-9A8A-18E49D2C9E96}"/>
          </ac:spMkLst>
        </pc:spChg>
        <pc:spChg chg="add mod">
          <ac:chgData name="mdmonjurr20@gmail.com" userId="04c5f81492906428" providerId="LiveId" clId="{54CB36C0-CCFC-489A-AAEC-27D1001DF283}" dt="2022-11-29T06:08:37.098" v="3242" actId="571"/>
          <ac:spMkLst>
            <pc:docMk/>
            <pc:sldMk cId="1840991559" sldId="286"/>
            <ac:spMk id="23" creationId="{9FF70AB3-3132-88DB-B643-C1B1A27F82BB}"/>
          </ac:spMkLst>
        </pc:spChg>
        <pc:spChg chg="add mod">
          <ac:chgData name="mdmonjurr20@gmail.com" userId="04c5f81492906428" providerId="LiveId" clId="{54CB36C0-CCFC-489A-AAEC-27D1001DF283}" dt="2022-11-29T06:11:18.929" v="3248" actId="14100"/>
          <ac:spMkLst>
            <pc:docMk/>
            <pc:sldMk cId="1840991559" sldId="286"/>
            <ac:spMk id="24" creationId="{A965318D-8940-B1F3-7A7C-5025587D442A}"/>
          </ac:spMkLst>
        </pc:spChg>
        <pc:spChg chg="add mod">
          <ac:chgData name="mdmonjurr20@gmail.com" userId="04c5f81492906428" providerId="LiveId" clId="{54CB36C0-CCFC-489A-AAEC-27D1001DF283}" dt="2022-11-29T06:12:10.971" v="3251" actId="571"/>
          <ac:spMkLst>
            <pc:docMk/>
            <pc:sldMk cId="1840991559" sldId="286"/>
            <ac:spMk id="25" creationId="{3E6E0D4D-EC81-74A0-7702-F9472C6E92D7}"/>
          </ac:spMkLst>
        </pc:spChg>
        <pc:spChg chg="add mod">
          <ac:chgData name="mdmonjurr20@gmail.com" userId="04c5f81492906428" providerId="LiveId" clId="{54CB36C0-CCFC-489A-AAEC-27D1001DF283}" dt="2022-11-29T06:12:19.635" v="3252" actId="571"/>
          <ac:spMkLst>
            <pc:docMk/>
            <pc:sldMk cId="1840991559" sldId="286"/>
            <ac:spMk id="26" creationId="{EEA2E8A7-EAEA-7234-2490-60DB6C261C2A}"/>
          </ac:spMkLst>
        </pc:spChg>
        <pc:spChg chg="add mod">
          <ac:chgData name="mdmonjurr20@gmail.com" userId="04c5f81492906428" providerId="LiveId" clId="{54CB36C0-CCFC-489A-AAEC-27D1001DF283}" dt="2022-11-29T06:12:24.435" v="3253" actId="571"/>
          <ac:spMkLst>
            <pc:docMk/>
            <pc:sldMk cId="1840991559" sldId="286"/>
            <ac:spMk id="27" creationId="{88158EAC-F36E-7BF2-60E8-D14A9FC5F503}"/>
          </ac:spMkLst>
        </pc:spChg>
        <pc:spChg chg="add mod">
          <ac:chgData name="mdmonjurr20@gmail.com" userId="04c5f81492906428" providerId="LiveId" clId="{54CB36C0-CCFC-489A-AAEC-27D1001DF283}" dt="2022-11-29T06:12:30.171" v="3254" actId="571"/>
          <ac:spMkLst>
            <pc:docMk/>
            <pc:sldMk cId="1840991559" sldId="286"/>
            <ac:spMk id="28" creationId="{E1B1D628-BC98-04CD-FC1E-65A0994F49DE}"/>
          </ac:spMkLst>
        </pc:spChg>
        <pc:cxnChg chg="add mod">
          <ac:chgData name="mdmonjurr20@gmail.com" userId="04c5f81492906428" providerId="LiveId" clId="{54CB36C0-CCFC-489A-AAEC-27D1001DF283}" dt="2022-11-29T05:54:15.652" v="3067" actId="1037"/>
          <ac:cxnSpMkLst>
            <pc:docMk/>
            <pc:sldMk cId="1840991559" sldId="286"/>
            <ac:cxnSpMk id="5" creationId="{5A88535E-B246-0F37-C7B5-3032EC4C55F4}"/>
          </ac:cxnSpMkLst>
        </pc:cxnChg>
        <pc:cxnChg chg="add mod">
          <ac:chgData name="mdmonjurr20@gmail.com" userId="04c5f81492906428" providerId="LiveId" clId="{54CB36C0-CCFC-489A-AAEC-27D1001DF283}" dt="2022-11-29T06:00:21.314" v="3224" actId="1036"/>
          <ac:cxnSpMkLst>
            <pc:docMk/>
            <pc:sldMk cId="1840991559" sldId="286"/>
            <ac:cxnSpMk id="9" creationId="{D7B164F1-B499-A266-873E-2D489FE57841}"/>
          </ac:cxnSpMkLst>
        </pc:cxnChg>
      </pc:sldChg>
      <pc:sldChg chg="addSp modSp new mod">
        <pc:chgData name="mdmonjurr20@gmail.com" userId="04c5f81492906428" providerId="LiveId" clId="{54CB36C0-CCFC-489A-AAEC-27D1001DF283}" dt="2022-12-16T12:01:17.924" v="5530" actId="207"/>
        <pc:sldMkLst>
          <pc:docMk/>
          <pc:sldMk cId="1957973559" sldId="287"/>
        </pc:sldMkLst>
        <pc:spChg chg="add mod">
          <ac:chgData name="mdmonjurr20@gmail.com" userId="04c5f81492906428" providerId="LiveId" clId="{54CB36C0-CCFC-489A-AAEC-27D1001DF283}" dt="2022-12-16T12:01:17.924" v="5530" actId="207"/>
          <ac:spMkLst>
            <pc:docMk/>
            <pc:sldMk cId="1957973559" sldId="287"/>
            <ac:spMk id="2" creationId="{D8E61137-0EEE-C2C8-989A-6359C05FE90C}"/>
          </ac:spMkLst>
        </pc:spChg>
        <pc:spChg chg="add mod">
          <ac:chgData name="mdmonjurr20@gmail.com" userId="04c5f81492906428" providerId="LiveId" clId="{54CB36C0-CCFC-489A-AAEC-27D1001DF283}" dt="2022-12-04T09:10:45.701" v="3308" actId="207"/>
          <ac:spMkLst>
            <pc:docMk/>
            <pc:sldMk cId="1957973559" sldId="287"/>
            <ac:spMk id="3" creationId="{E4FB3421-11B9-C10C-072E-51F59079E5B5}"/>
          </ac:spMkLst>
        </pc:spChg>
      </pc:sldChg>
      <pc:sldChg chg="addSp modSp new mod">
        <pc:chgData name="mdmonjurr20@gmail.com" userId="04c5f81492906428" providerId="LiveId" clId="{54CB36C0-CCFC-489A-AAEC-27D1001DF283}" dt="2022-12-15T03:52:02.226" v="5125" actId="207"/>
        <pc:sldMkLst>
          <pc:docMk/>
          <pc:sldMk cId="239207483" sldId="288"/>
        </pc:sldMkLst>
        <pc:spChg chg="add mod">
          <ac:chgData name="mdmonjurr20@gmail.com" userId="04c5f81492906428" providerId="LiveId" clId="{54CB36C0-CCFC-489A-AAEC-27D1001DF283}" dt="2022-12-04T09:13:11.885" v="3318" actId="207"/>
          <ac:spMkLst>
            <pc:docMk/>
            <pc:sldMk cId="239207483" sldId="288"/>
            <ac:spMk id="2" creationId="{8F88B7B8-C286-0424-769F-CAFF21CE5F19}"/>
          </ac:spMkLst>
        </pc:spChg>
        <pc:spChg chg="add mod">
          <ac:chgData name="mdmonjurr20@gmail.com" userId="04c5f81492906428" providerId="LiveId" clId="{54CB36C0-CCFC-489A-AAEC-27D1001DF283}" dt="2022-12-15T03:52:02.226" v="5125" actId="207"/>
          <ac:spMkLst>
            <pc:docMk/>
            <pc:sldMk cId="239207483" sldId="288"/>
            <ac:spMk id="3" creationId="{733E4819-7658-EB67-99B8-57DB20EC5446}"/>
          </ac:spMkLst>
        </pc:spChg>
      </pc:sldChg>
      <pc:sldChg chg="addSp modSp new mod">
        <pc:chgData name="mdmonjurr20@gmail.com" userId="04c5f81492906428" providerId="LiveId" clId="{54CB36C0-CCFC-489A-AAEC-27D1001DF283}" dt="2022-12-16T11:48:05.555" v="5372" actId="20577"/>
        <pc:sldMkLst>
          <pc:docMk/>
          <pc:sldMk cId="3220497585" sldId="289"/>
        </pc:sldMkLst>
        <pc:spChg chg="add mod">
          <ac:chgData name="mdmonjurr20@gmail.com" userId="04c5f81492906428" providerId="LiveId" clId="{54CB36C0-CCFC-489A-AAEC-27D1001DF283}" dt="2022-12-04T09:24:46.259" v="3569" actId="207"/>
          <ac:spMkLst>
            <pc:docMk/>
            <pc:sldMk cId="3220497585" sldId="289"/>
            <ac:spMk id="2" creationId="{51585A2D-E15F-BCBA-B320-23F60FDAF4A1}"/>
          </ac:spMkLst>
        </pc:spChg>
        <pc:spChg chg="add mod">
          <ac:chgData name="mdmonjurr20@gmail.com" userId="04c5f81492906428" providerId="LiveId" clId="{54CB36C0-CCFC-489A-AAEC-27D1001DF283}" dt="2022-12-16T11:48:05.555" v="5372" actId="20577"/>
          <ac:spMkLst>
            <pc:docMk/>
            <pc:sldMk cId="3220497585" sldId="289"/>
            <ac:spMk id="3" creationId="{A79FA4D6-DC2B-8852-F3B7-A067A3FD1309}"/>
          </ac:spMkLst>
        </pc:spChg>
      </pc:sldChg>
      <pc:sldChg chg="addSp delSp modSp new del mod modAnim">
        <pc:chgData name="mdmonjurr20@gmail.com" userId="04c5f81492906428" providerId="LiveId" clId="{54CB36C0-CCFC-489A-AAEC-27D1001DF283}" dt="2022-12-23T13:23:16.802" v="6414" actId="2696"/>
        <pc:sldMkLst>
          <pc:docMk/>
          <pc:sldMk cId="1930786476" sldId="290"/>
        </pc:sldMkLst>
        <pc:spChg chg="add mod">
          <ac:chgData name="mdmonjurr20@gmail.com" userId="04c5f81492906428" providerId="LiveId" clId="{54CB36C0-CCFC-489A-AAEC-27D1001DF283}" dt="2022-12-15T04:29:38.080" v="5197" actId="1076"/>
          <ac:spMkLst>
            <pc:docMk/>
            <pc:sldMk cId="1930786476" sldId="290"/>
            <ac:spMk id="2" creationId="{5F82E4FB-E02F-A99E-E875-87DCB0219FEF}"/>
          </ac:spMkLst>
        </pc:spChg>
        <pc:spChg chg="add mod">
          <ac:chgData name="mdmonjurr20@gmail.com" userId="04c5f81492906428" providerId="LiveId" clId="{54CB36C0-CCFC-489A-AAEC-27D1001DF283}" dt="2022-12-15T03:25:29.991" v="4854" actId="1076"/>
          <ac:spMkLst>
            <pc:docMk/>
            <pc:sldMk cId="1930786476" sldId="290"/>
            <ac:spMk id="3" creationId="{30FFC1C2-F816-9FD1-434C-F46138E06046}"/>
          </ac:spMkLst>
        </pc:spChg>
        <pc:spChg chg="add del mod">
          <ac:chgData name="mdmonjurr20@gmail.com" userId="04c5f81492906428" providerId="LiveId" clId="{54CB36C0-CCFC-489A-AAEC-27D1001DF283}" dt="2022-12-12T04:34:44.779" v="4660" actId="478"/>
          <ac:spMkLst>
            <pc:docMk/>
            <pc:sldMk cId="1930786476" sldId="290"/>
            <ac:spMk id="3" creationId="{78689EF8-AB92-B69A-751D-FCCE9C090794}"/>
          </ac:spMkLst>
        </pc:spChg>
        <pc:spChg chg="add mod">
          <ac:chgData name="mdmonjurr20@gmail.com" userId="04c5f81492906428" providerId="LiveId" clId="{54CB36C0-CCFC-489A-AAEC-27D1001DF283}" dt="2022-12-12T04:33:48.641" v="4655" actId="1076"/>
          <ac:spMkLst>
            <pc:docMk/>
            <pc:sldMk cId="1930786476" sldId="290"/>
            <ac:spMk id="4" creationId="{4165EB0C-BD01-7392-2E22-CA3C5A8424F6}"/>
          </ac:spMkLst>
        </pc:spChg>
        <pc:spChg chg="add del mod">
          <ac:chgData name="mdmonjurr20@gmail.com" userId="04c5f81492906428" providerId="LiveId" clId="{54CB36C0-CCFC-489A-AAEC-27D1001DF283}" dt="2022-12-12T04:34:46.340" v="4661" actId="478"/>
          <ac:spMkLst>
            <pc:docMk/>
            <pc:sldMk cId="1930786476" sldId="290"/>
            <ac:spMk id="5" creationId="{7384091D-1AC1-F4CD-6131-0B64E907F2CC}"/>
          </ac:spMkLst>
        </pc:spChg>
        <pc:spChg chg="add del mod">
          <ac:chgData name="mdmonjurr20@gmail.com" userId="04c5f81492906428" providerId="LiveId" clId="{54CB36C0-CCFC-489A-AAEC-27D1001DF283}" dt="2022-12-12T04:34:41.848" v="4658" actId="478"/>
          <ac:spMkLst>
            <pc:docMk/>
            <pc:sldMk cId="1930786476" sldId="290"/>
            <ac:spMk id="7" creationId="{06E33224-E875-5575-07F5-6ED8B97D6042}"/>
          </ac:spMkLst>
        </pc:spChg>
        <pc:spChg chg="add del mod">
          <ac:chgData name="mdmonjurr20@gmail.com" userId="04c5f81492906428" providerId="LiveId" clId="{54CB36C0-CCFC-489A-AAEC-27D1001DF283}" dt="2022-12-12T03:47:13.475" v="4079" actId="478"/>
          <ac:spMkLst>
            <pc:docMk/>
            <pc:sldMk cId="1930786476" sldId="290"/>
            <ac:spMk id="8" creationId="{825B0328-2561-1403-2F38-CC9299BB954D}"/>
          </ac:spMkLst>
        </pc:spChg>
        <pc:spChg chg="add del mod">
          <ac:chgData name="mdmonjurr20@gmail.com" userId="04c5f81492906428" providerId="LiveId" clId="{54CB36C0-CCFC-489A-AAEC-27D1001DF283}" dt="2022-12-12T04:34:49.186" v="4664" actId="478"/>
          <ac:spMkLst>
            <pc:docMk/>
            <pc:sldMk cId="1930786476" sldId="290"/>
            <ac:spMk id="11" creationId="{1F881633-3DFC-377E-D2B7-C47954931135}"/>
          </ac:spMkLst>
        </pc:spChg>
        <pc:spChg chg="add del mod">
          <ac:chgData name="mdmonjurr20@gmail.com" userId="04c5f81492906428" providerId="LiveId" clId="{54CB36C0-CCFC-489A-AAEC-27D1001DF283}" dt="2022-12-12T04:34:48.405" v="4663" actId="478"/>
          <ac:spMkLst>
            <pc:docMk/>
            <pc:sldMk cId="1930786476" sldId="290"/>
            <ac:spMk id="12" creationId="{358D0CE9-6869-399D-6F71-667BAF46D354}"/>
          </ac:spMkLst>
        </pc:spChg>
        <pc:spChg chg="add del mod">
          <ac:chgData name="mdmonjurr20@gmail.com" userId="04c5f81492906428" providerId="LiveId" clId="{54CB36C0-CCFC-489A-AAEC-27D1001DF283}" dt="2022-12-12T04:34:47.408" v="4662" actId="478"/>
          <ac:spMkLst>
            <pc:docMk/>
            <pc:sldMk cId="1930786476" sldId="290"/>
            <ac:spMk id="13" creationId="{6CE30CD6-1B1E-CE02-8799-ACD4299FB051}"/>
          </ac:spMkLst>
        </pc:spChg>
        <pc:spChg chg="add del mod">
          <ac:chgData name="mdmonjurr20@gmail.com" userId="04c5f81492906428" providerId="LiveId" clId="{54CB36C0-CCFC-489A-AAEC-27D1001DF283}" dt="2022-12-12T04:34:54.617" v="4666" actId="478"/>
          <ac:spMkLst>
            <pc:docMk/>
            <pc:sldMk cId="1930786476" sldId="290"/>
            <ac:spMk id="14" creationId="{7B36572F-E194-3D03-2D27-A8D3D1BCC5FE}"/>
          </ac:spMkLst>
        </pc:spChg>
        <pc:spChg chg="add del mod">
          <ac:chgData name="mdmonjurr20@gmail.com" userId="04c5f81492906428" providerId="LiveId" clId="{54CB36C0-CCFC-489A-AAEC-27D1001DF283}" dt="2022-12-12T03:47:11.186" v="4078" actId="478"/>
          <ac:spMkLst>
            <pc:docMk/>
            <pc:sldMk cId="1930786476" sldId="290"/>
            <ac:spMk id="15" creationId="{07FC9289-E76E-4897-BF4F-10DBCE51EF41}"/>
          </ac:spMkLst>
        </pc:spChg>
        <pc:spChg chg="add del mod">
          <ac:chgData name="mdmonjurr20@gmail.com" userId="04c5f81492906428" providerId="LiveId" clId="{54CB36C0-CCFC-489A-AAEC-27D1001DF283}" dt="2022-12-12T04:34:39.357" v="4657" actId="478"/>
          <ac:spMkLst>
            <pc:docMk/>
            <pc:sldMk cId="1930786476" sldId="290"/>
            <ac:spMk id="16" creationId="{32F4CC7E-4D9B-2F60-DC2D-BE846C27B78B}"/>
          </ac:spMkLst>
        </pc:spChg>
        <pc:spChg chg="add del mod">
          <ac:chgData name="mdmonjurr20@gmail.com" userId="04c5f81492906428" providerId="LiveId" clId="{54CB36C0-CCFC-489A-AAEC-27D1001DF283}" dt="2022-12-12T04:34:56.388" v="4667" actId="478"/>
          <ac:spMkLst>
            <pc:docMk/>
            <pc:sldMk cId="1930786476" sldId="290"/>
            <ac:spMk id="17" creationId="{E8522679-82B2-B74A-EBC8-09A43DE9D2AB}"/>
          </ac:spMkLst>
        </pc:spChg>
        <pc:spChg chg="add del mod">
          <ac:chgData name="mdmonjurr20@gmail.com" userId="04c5f81492906428" providerId="LiveId" clId="{54CB36C0-CCFC-489A-AAEC-27D1001DF283}" dt="2022-12-12T04:34:57.687" v="4668" actId="478"/>
          <ac:spMkLst>
            <pc:docMk/>
            <pc:sldMk cId="1930786476" sldId="290"/>
            <ac:spMk id="20" creationId="{3AEE5797-F301-2A72-3F61-1A2FA1368E5C}"/>
          </ac:spMkLst>
        </pc:spChg>
        <pc:spChg chg="add del mod">
          <ac:chgData name="mdmonjurr20@gmail.com" userId="04c5f81492906428" providerId="LiveId" clId="{54CB36C0-CCFC-489A-AAEC-27D1001DF283}" dt="2022-12-12T04:33:41.404" v="4654" actId="478"/>
          <ac:spMkLst>
            <pc:docMk/>
            <pc:sldMk cId="1930786476" sldId="290"/>
            <ac:spMk id="21" creationId="{3151BB7C-06CD-CCC2-02C0-209294BEFFFB}"/>
          </ac:spMkLst>
        </pc:spChg>
        <pc:spChg chg="add mod">
          <ac:chgData name="mdmonjurr20@gmail.com" userId="04c5f81492906428" providerId="LiveId" clId="{54CB36C0-CCFC-489A-AAEC-27D1001DF283}" dt="2022-12-12T04:38:01.751" v="4719" actId="20577"/>
          <ac:spMkLst>
            <pc:docMk/>
            <pc:sldMk cId="1930786476" sldId="290"/>
            <ac:spMk id="22" creationId="{E135081B-3953-50BF-964B-F315F4ACFD09}"/>
          </ac:spMkLst>
        </pc:spChg>
        <pc:spChg chg="add mod">
          <ac:chgData name="mdmonjurr20@gmail.com" userId="04c5f81492906428" providerId="LiveId" clId="{54CB36C0-CCFC-489A-AAEC-27D1001DF283}" dt="2022-12-12T04:34:33.136" v="4656" actId="571"/>
          <ac:spMkLst>
            <pc:docMk/>
            <pc:sldMk cId="1930786476" sldId="290"/>
            <ac:spMk id="23" creationId="{E2FEDC75-FEB1-04CA-D45B-A0A311A0679D}"/>
          </ac:spMkLst>
        </pc:spChg>
        <pc:spChg chg="add mod">
          <ac:chgData name="mdmonjurr20@gmail.com" userId="04c5f81492906428" providerId="LiveId" clId="{54CB36C0-CCFC-489A-AAEC-27D1001DF283}" dt="2022-12-12T04:34:33.136" v="4656" actId="571"/>
          <ac:spMkLst>
            <pc:docMk/>
            <pc:sldMk cId="1930786476" sldId="290"/>
            <ac:spMk id="25" creationId="{824C3FC4-D901-1EE2-177A-34837EDE00A7}"/>
          </ac:spMkLst>
        </pc:spChg>
        <pc:spChg chg="add mod">
          <ac:chgData name="mdmonjurr20@gmail.com" userId="04c5f81492906428" providerId="LiveId" clId="{54CB36C0-CCFC-489A-AAEC-27D1001DF283}" dt="2022-12-12T04:34:33.136" v="4656" actId="571"/>
          <ac:spMkLst>
            <pc:docMk/>
            <pc:sldMk cId="1930786476" sldId="290"/>
            <ac:spMk id="26" creationId="{F137ECFC-9BD0-5BBD-BAB3-F5BB5CE009AC}"/>
          </ac:spMkLst>
        </pc:spChg>
        <pc:spChg chg="add mod">
          <ac:chgData name="mdmonjurr20@gmail.com" userId="04c5f81492906428" providerId="LiveId" clId="{54CB36C0-CCFC-489A-AAEC-27D1001DF283}" dt="2022-12-12T04:34:33.136" v="4656" actId="571"/>
          <ac:spMkLst>
            <pc:docMk/>
            <pc:sldMk cId="1930786476" sldId="290"/>
            <ac:spMk id="27" creationId="{0B9DBFD5-87D4-F505-3385-EC5A16C8A2C9}"/>
          </ac:spMkLst>
        </pc:spChg>
        <pc:spChg chg="add mod">
          <ac:chgData name="mdmonjurr20@gmail.com" userId="04c5f81492906428" providerId="LiveId" clId="{54CB36C0-CCFC-489A-AAEC-27D1001DF283}" dt="2022-12-12T04:46:03.550" v="4769" actId="20577"/>
          <ac:spMkLst>
            <pc:docMk/>
            <pc:sldMk cId="1930786476" sldId="290"/>
            <ac:spMk id="28" creationId="{6801887B-9CF5-6BF5-D027-7494AE204925}"/>
          </ac:spMkLst>
        </pc:spChg>
        <pc:spChg chg="add mod">
          <ac:chgData name="mdmonjurr20@gmail.com" userId="04c5f81492906428" providerId="LiveId" clId="{54CB36C0-CCFC-489A-AAEC-27D1001DF283}" dt="2022-12-12T04:46:07.855" v="4771" actId="20577"/>
          <ac:spMkLst>
            <pc:docMk/>
            <pc:sldMk cId="1930786476" sldId="290"/>
            <ac:spMk id="29" creationId="{D98BBC5A-BBEA-47C8-C733-AFBE1E394447}"/>
          </ac:spMkLst>
        </pc:spChg>
        <pc:spChg chg="add del mod">
          <ac:chgData name="mdmonjurr20@gmail.com" userId="04c5f81492906428" providerId="LiveId" clId="{54CB36C0-CCFC-489A-AAEC-27D1001DF283}" dt="2022-12-12T04:35:11.559" v="4670" actId="478"/>
          <ac:spMkLst>
            <pc:docMk/>
            <pc:sldMk cId="1930786476" sldId="290"/>
            <ac:spMk id="30" creationId="{0F675B57-2158-9B9F-EACF-BF1D04CB96AA}"/>
          </ac:spMkLst>
        </pc:spChg>
        <pc:spChg chg="add mod">
          <ac:chgData name="mdmonjurr20@gmail.com" userId="04c5f81492906428" providerId="LiveId" clId="{54CB36C0-CCFC-489A-AAEC-27D1001DF283}" dt="2022-12-12T04:40:34.394" v="4723" actId="571"/>
          <ac:spMkLst>
            <pc:docMk/>
            <pc:sldMk cId="1930786476" sldId="290"/>
            <ac:spMk id="32" creationId="{0E94C784-5E5C-4DD8-DC3B-75B18B1131CB}"/>
          </ac:spMkLst>
        </pc:spChg>
        <pc:spChg chg="add mod">
          <ac:chgData name="mdmonjurr20@gmail.com" userId="04c5f81492906428" providerId="LiveId" clId="{54CB36C0-CCFC-489A-AAEC-27D1001DF283}" dt="2022-12-12T04:40:34.394" v="4723" actId="571"/>
          <ac:spMkLst>
            <pc:docMk/>
            <pc:sldMk cId="1930786476" sldId="290"/>
            <ac:spMk id="34" creationId="{95C2E3CC-8B6C-34F4-74F8-C03DDA6B7C56}"/>
          </ac:spMkLst>
        </pc:spChg>
        <pc:spChg chg="add mod">
          <ac:chgData name="mdmonjurr20@gmail.com" userId="04c5f81492906428" providerId="LiveId" clId="{54CB36C0-CCFC-489A-AAEC-27D1001DF283}" dt="2022-12-12T04:40:34.394" v="4723" actId="571"/>
          <ac:spMkLst>
            <pc:docMk/>
            <pc:sldMk cId="1930786476" sldId="290"/>
            <ac:spMk id="35" creationId="{28F982D6-0A81-760B-69EA-D32BEC7BB630}"/>
          </ac:spMkLst>
        </pc:spChg>
        <pc:spChg chg="add mod">
          <ac:chgData name="mdmonjurr20@gmail.com" userId="04c5f81492906428" providerId="LiveId" clId="{54CB36C0-CCFC-489A-AAEC-27D1001DF283}" dt="2022-12-12T04:40:34.394" v="4723" actId="571"/>
          <ac:spMkLst>
            <pc:docMk/>
            <pc:sldMk cId="1930786476" sldId="290"/>
            <ac:spMk id="36" creationId="{E0D71075-0E82-2E98-3D9B-36B7979EF41A}"/>
          </ac:spMkLst>
        </pc:spChg>
        <pc:spChg chg="add mod">
          <ac:chgData name="mdmonjurr20@gmail.com" userId="04c5f81492906428" providerId="LiveId" clId="{54CB36C0-CCFC-489A-AAEC-27D1001DF283}" dt="2022-12-12T04:46:27.967" v="4775" actId="20577"/>
          <ac:spMkLst>
            <pc:docMk/>
            <pc:sldMk cId="1930786476" sldId="290"/>
            <ac:spMk id="37" creationId="{F153873F-36E4-6503-A2B6-CA13771CA9AD}"/>
          </ac:spMkLst>
        </pc:spChg>
        <pc:spChg chg="add mod">
          <ac:chgData name="mdmonjurr20@gmail.com" userId="04c5f81492906428" providerId="LiveId" clId="{54CB36C0-CCFC-489A-AAEC-27D1001DF283}" dt="2022-12-12T04:48:19.153" v="4796" actId="1076"/>
          <ac:spMkLst>
            <pc:docMk/>
            <pc:sldMk cId="1930786476" sldId="290"/>
            <ac:spMk id="38" creationId="{75C64CF2-0BE8-95DC-0E4A-77AECF6066D1}"/>
          </ac:spMkLst>
        </pc:spChg>
        <pc:spChg chg="add mod">
          <ac:chgData name="mdmonjurr20@gmail.com" userId="04c5f81492906428" providerId="LiveId" clId="{54CB36C0-CCFC-489A-AAEC-27D1001DF283}" dt="2022-12-12T04:46:48.554" v="4779" actId="6549"/>
          <ac:spMkLst>
            <pc:docMk/>
            <pc:sldMk cId="1930786476" sldId="290"/>
            <ac:spMk id="41" creationId="{418A5F45-FA5B-964A-75A0-150675FA2360}"/>
          </ac:spMkLst>
        </pc:spChg>
        <pc:spChg chg="add mod">
          <ac:chgData name="mdmonjurr20@gmail.com" userId="04c5f81492906428" providerId="LiveId" clId="{54CB36C0-CCFC-489A-AAEC-27D1001DF283}" dt="2022-12-12T04:48:35.400" v="4798" actId="1076"/>
          <ac:spMkLst>
            <pc:docMk/>
            <pc:sldMk cId="1930786476" sldId="290"/>
            <ac:spMk id="42" creationId="{7E26BDDA-2B7A-AA10-FBC2-BA835DD3EF83}"/>
          </ac:spMkLst>
        </pc:spChg>
        <pc:spChg chg="add mod">
          <ac:chgData name="mdmonjurr20@gmail.com" userId="04c5f81492906428" providerId="LiveId" clId="{54CB36C0-CCFC-489A-AAEC-27D1001DF283}" dt="2022-12-12T04:47:57.720" v="4792" actId="1076"/>
          <ac:spMkLst>
            <pc:docMk/>
            <pc:sldMk cId="1930786476" sldId="290"/>
            <ac:spMk id="43" creationId="{7C763542-8D47-07DD-142E-2246784D842F}"/>
          </ac:spMkLst>
        </pc:spChg>
        <pc:spChg chg="add mod">
          <ac:chgData name="mdmonjurr20@gmail.com" userId="04c5f81492906428" providerId="LiveId" clId="{54CB36C0-CCFC-489A-AAEC-27D1001DF283}" dt="2022-12-12T04:49:08.521" v="4802" actId="1076"/>
          <ac:spMkLst>
            <pc:docMk/>
            <pc:sldMk cId="1930786476" sldId="290"/>
            <ac:spMk id="44" creationId="{021005D8-FEB1-A51D-6F03-51B0333AE14E}"/>
          </ac:spMkLst>
        </pc:spChg>
        <pc:spChg chg="add del mod">
          <ac:chgData name="mdmonjurr20@gmail.com" userId="04c5f81492906428" providerId="LiveId" clId="{54CB36C0-CCFC-489A-AAEC-27D1001DF283}" dt="2022-12-12T04:49:13.862" v="4803" actId="478"/>
          <ac:spMkLst>
            <pc:docMk/>
            <pc:sldMk cId="1930786476" sldId="290"/>
            <ac:spMk id="45" creationId="{01EEF7FD-FD97-6DBF-BB4B-1688D565537A}"/>
          </ac:spMkLst>
        </pc:spChg>
        <pc:spChg chg="add mod">
          <ac:chgData name="mdmonjurr20@gmail.com" userId="04c5f81492906428" providerId="LiveId" clId="{54CB36C0-CCFC-489A-AAEC-27D1001DF283}" dt="2022-12-12T04:48:24.497" v="4797" actId="1076"/>
          <ac:spMkLst>
            <pc:docMk/>
            <pc:sldMk cId="1930786476" sldId="290"/>
            <ac:spMk id="46" creationId="{BD3FAF73-311E-B04D-166C-3891F2BF3110}"/>
          </ac:spMkLst>
        </pc:spChg>
        <pc:spChg chg="add mod">
          <ac:chgData name="mdmonjurr20@gmail.com" userId="04c5f81492906428" providerId="LiveId" clId="{54CB36C0-CCFC-489A-AAEC-27D1001DF283}" dt="2022-12-12T04:48:56.992" v="4800" actId="20577"/>
          <ac:spMkLst>
            <pc:docMk/>
            <pc:sldMk cId="1930786476" sldId="290"/>
            <ac:spMk id="48" creationId="{2DA8A511-DC9C-F2B1-9246-C70F44133921}"/>
          </ac:spMkLst>
        </pc:spChg>
        <pc:cxnChg chg="add del mod">
          <ac:chgData name="mdmonjurr20@gmail.com" userId="04c5f81492906428" providerId="LiveId" clId="{54CB36C0-CCFC-489A-AAEC-27D1001DF283}" dt="2022-12-12T04:34:42.789" v="4659" actId="478"/>
          <ac:cxnSpMkLst>
            <pc:docMk/>
            <pc:sldMk cId="1930786476" sldId="290"/>
            <ac:cxnSpMk id="6" creationId="{A4CE678E-A438-D144-6E7F-DFCF41668BC0}"/>
          </ac:cxnSpMkLst>
        </pc:cxnChg>
        <pc:cxnChg chg="add del mod">
          <ac:chgData name="mdmonjurr20@gmail.com" userId="04c5f81492906428" providerId="LiveId" clId="{54CB36C0-CCFC-489A-AAEC-27D1001DF283}" dt="2022-12-12T04:34:50.206" v="4665" actId="478"/>
          <ac:cxnSpMkLst>
            <pc:docMk/>
            <pc:sldMk cId="1930786476" sldId="290"/>
            <ac:cxnSpMk id="10" creationId="{710BEA5F-8016-94CB-443D-842FD01635CE}"/>
          </ac:cxnSpMkLst>
        </pc:cxnChg>
        <pc:cxnChg chg="add del">
          <ac:chgData name="mdmonjurr20@gmail.com" userId="04c5f81492906428" providerId="LiveId" clId="{54CB36C0-CCFC-489A-AAEC-27D1001DF283}" dt="2022-12-12T04:34:58.597" v="4669" actId="478"/>
          <ac:cxnSpMkLst>
            <pc:docMk/>
            <pc:sldMk cId="1930786476" sldId="290"/>
            <ac:cxnSpMk id="19" creationId="{6AAA199A-E952-62B1-6C87-E070C82F7360}"/>
          </ac:cxnSpMkLst>
        </pc:cxnChg>
        <pc:cxnChg chg="add mod">
          <ac:chgData name="mdmonjurr20@gmail.com" userId="04c5f81492906428" providerId="LiveId" clId="{54CB36C0-CCFC-489A-AAEC-27D1001DF283}" dt="2022-12-12T04:34:33.136" v="4656" actId="571"/>
          <ac:cxnSpMkLst>
            <pc:docMk/>
            <pc:sldMk cId="1930786476" sldId="290"/>
            <ac:cxnSpMk id="24" creationId="{79697B38-E554-02F1-57C9-920F2244E8CF}"/>
          </ac:cxnSpMkLst>
        </pc:cxnChg>
        <pc:cxnChg chg="add mod">
          <ac:chgData name="mdmonjurr20@gmail.com" userId="04c5f81492906428" providerId="LiveId" clId="{54CB36C0-CCFC-489A-AAEC-27D1001DF283}" dt="2022-12-12T04:38:17.377" v="4720" actId="571"/>
          <ac:cxnSpMkLst>
            <pc:docMk/>
            <pc:sldMk cId="1930786476" sldId="290"/>
            <ac:cxnSpMk id="31" creationId="{61C06E0D-551E-88D8-4557-F3DCC2E1B216}"/>
          </ac:cxnSpMkLst>
        </pc:cxnChg>
        <pc:cxnChg chg="add mod">
          <ac:chgData name="mdmonjurr20@gmail.com" userId="04c5f81492906428" providerId="LiveId" clId="{54CB36C0-CCFC-489A-AAEC-27D1001DF283}" dt="2022-12-12T04:40:34.394" v="4723" actId="571"/>
          <ac:cxnSpMkLst>
            <pc:docMk/>
            <pc:sldMk cId="1930786476" sldId="290"/>
            <ac:cxnSpMk id="33" creationId="{A0BC6A0B-0A0A-2500-3967-95F058AF9E3A}"/>
          </ac:cxnSpMkLst>
        </pc:cxnChg>
        <pc:cxnChg chg="add mod">
          <ac:chgData name="mdmonjurr20@gmail.com" userId="04c5f81492906428" providerId="LiveId" clId="{54CB36C0-CCFC-489A-AAEC-27D1001DF283}" dt="2022-12-12T04:41:00.738" v="4725" actId="14100"/>
          <ac:cxnSpMkLst>
            <pc:docMk/>
            <pc:sldMk cId="1930786476" sldId="290"/>
            <ac:cxnSpMk id="39" creationId="{6F539642-4751-A3DC-422B-8E3FA7911D52}"/>
          </ac:cxnSpMkLst>
        </pc:cxnChg>
        <pc:cxnChg chg="add mod">
          <ac:chgData name="mdmonjurr20@gmail.com" userId="04c5f81492906428" providerId="LiveId" clId="{54CB36C0-CCFC-489A-AAEC-27D1001DF283}" dt="2022-12-12T04:48:46.937" v="4799" actId="571"/>
          <ac:cxnSpMkLst>
            <pc:docMk/>
            <pc:sldMk cId="1930786476" sldId="290"/>
            <ac:cxnSpMk id="47" creationId="{3447091E-EE3F-B12F-240C-CAFC85F2E8B8}"/>
          </ac:cxnSpMkLst>
        </pc:cxnChg>
        <pc:cxnChg chg="add mod">
          <ac:chgData name="mdmonjurr20@gmail.com" userId="04c5f81492906428" providerId="LiveId" clId="{54CB36C0-CCFC-489A-AAEC-27D1001DF283}" dt="2022-12-12T04:50:21.208" v="4821" actId="14100"/>
          <ac:cxnSpMkLst>
            <pc:docMk/>
            <pc:sldMk cId="1930786476" sldId="290"/>
            <ac:cxnSpMk id="50" creationId="{A96D0C36-488B-49C9-A58B-433C7CBF5495}"/>
          </ac:cxnSpMkLst>
        </pc:cxnChg>
      </pc:sldChg>
      <pc:sldChg chg="addSp delSp modSp new del mod modAnim">
        <pc:chgData name="mdmonjurr20@gmail.com" userId="04c5f81492906428" providerId="LiveId" clId="{54CB36C0-CCFC-489A-AAEC-27D1001DF283}" dt="2022-12-23T12:54:47.352" v="6094" actId="2696"/>
        <pc:sldMkLst>
          <pc:docMk/>
          <pc:sldMk cId="2851070643" sldId="291"/>
        </pc:sldMkLst>
        <pc:spChg chg="add mod">
          <ac:chgData name="mdmonjurr20@gmail.com" userId="04c5f81492906428" providerId="LiveId" clId="{54CB36C0-CCFC-489A-AAEC-27D1001DF283}" dt="2022-12-12T04:09:32.127" v="4261" actId="207"/>
          <ac:spMkLst>
            <pc:docMk/>
            <pc:sldMk cId="2851070643" sldId="291"/>
            <ac:spMk id="2" creationId="{1BFE07DD-C2FF-4659-7FD7-09D8DFEDD6A3}"/>
          </ac:spMkLst>
        </pc:spChg>
        <pc:spChg chg="add mod">
          <ac:chgData name="mdmonjurr20@gmail.com" userId="04c5f81492906428" providerId="LiveId" clId="{54CB36C0-CCFC-489A-AAEC-27D1001DF283}" dt="2022-12-12T03:51:39.794" v="4131" actId="1076"/>
          <ac:spMkLst>
            <pc:docMk/>
            <pc:sldMk cId="2851070643" sldId="291"/>
            <ac:spMk id="3" creationId="{0347268B-6014-151D-48CD-CD85C239EADD}"/>
          </ac:spMkLst>
        </pc:spChg>
        <pc:spChg chg="add mod">
          <ac:chgData name="mdmonjurr20@gmail.com" userId="04c5f81492906428" providerId="LiveId" clId="{54CB36C0-CCFC-489A-AAEC-27D1001DF283}" dt="2022-12-12T03:52:18.595" v="4148" actId="14100"/>
          <ac:spMkLst>
            <pc:docMk/>
            <pc:sldMk cId="2851070643" sldId="291"/>
            <ac:spMk id="4" creationId="{29CB333C-A3C5-2C96-9749-4F8E7676D5D5}"/>
          </ac:spMkLst>
        </pc:spChg>
        <pc:spChg chg="add mod">
          <ac:chgData name="mdmonjurr20@gmail.com" userId="04c5f81492906428" providerId="LiveId" clId="{54CB36C0-CCFC-489A-AAEC-27D1001DF283}" dt="2022-12-15T03:51:11.292" v="5124" actId="1076"/>
          <ac:spMkLst>
            <pc:docMk/>
            <pc:sldMk cId="2851070643" sldId="291"/>
            <ac:spMk id="5" creationId="{C6F72240-765D-82D7-911E-14EA5DB748E1}"/>
          </ac:spMkLst>
        </pc:spChg>
        <pc:spChg chg="add mod">
          <ac:chgData name="mdmonjurr20@gmail.com" userId="04c5f81492906428" providerId="LiveId" clId="{54CB36C0-CCFC-489A-AAEC-27D1001DF283}" dt="2022-12-12T03:54:22.731" v="4166" actId="1076"/>
          <ac:spMkLst>
            <pc:docMk/>
            <pc:sldMk cId="2851070643" sldId="291"/>
            <ac:spMk id="7" creationId="{E5BD9D9B-C3A0-F807-DC39-F41025AE3997}"/>
          </ac:spMkLst>
        </pc:spChg>
        <pc:spChg chg="add mod">
          <ac:chgData name="mdmonjurr20@gmail.com" userId="04c5f81492906428" providerId="LiveId" clId="{54CB36C0-CCFC-489A-AAEC-27D1001DF283}" dt="2022-12-12T03:54:49.010" v="4169" actId="1076"/>
          <ac:spMkLst>
            <pc:docMk/>
            <pc:sldMk cId="2851070643" sldId="291"/>
            <ac:spMk id="8" creationId="{9A2FC0AF-0425-967A-A1B7-14761790011F}"/>
          </ac:spMkLst>
        </pc:spChg>
        <pc:spChg chg="add mod">
          <ac:chgData name="mdmonjurr20@gmail.com" userId="04c5f81492906428" providerId="LiveId" clId="{54CB36C0-CCFC-489A-AAEC-27D1001DF283}" dt="2022-12-12T04:07:28.065" v="4243" actId="1076"/>
          <ac:spMkLst>
            <pc:docMk/>
            <pc:sldMk cId="2851070643" sldId="291"/>
            <ac:spMk id="9" creationId="{B9791D3F-7FC0-EBF1-C940-9B2410A414A1}"/>
          </ac:spMkLst>
        </pc:spChg>
        <pc:spChg chg="add mod">
          <ac:chgData name="mdmonjurr20@gmail.com" userId="04c5f81492906428" providerId="LiveId" clId="{54CB36C0-CCFC-489A-AAEC-27D1001DF283}" dt="2022-12-12T03:56:58.722" v="4187" actId="1076"/>
          <ac:spMkLst>
            <pc:docMk/>
            <pc:sldMk cId="2851070643" sldId="291"/>
            <ac:spMk id="10" creationId="{B5486364-BBD8-EEB2-27BB-11A09D1B3336}"/>
          </ac:spMkLst>
        </pc:spChg>
        <pc:spChg chg="add mod">
          <ac:chgData name="mdmonjurr20@gmail.com" userId="04c5f81492906428" providerId="LiveId" clId="{54CB36C0-CCFC-489A-AAEC-27D1001DF283}" dt="2022-12-12T03:56:44.690" v="4186" actId="1076"/>
          <ac:spMkLst>
            <pc:docMk/>
            <pc:sldMk cId="2851070643" sldId="291"/>
            <ac:spMk id="11" creationId="{0B359237-FBA2-5D04-EF4B-4218CF94B66D}"/>
          </ac:spMkLst>
        </pc:spChg>
        <pc:spChg chg="add mod">
          <ac:chgData name="mdmonjurr20@gmail.com" userId="04c5f81492906428" providerId="LiveId" clId="{54CB36C0-CCFC-489A-AAEC-27D1001DF283}" dt="2022-12-12T03:56:33.002" v="4185" actId="1076"/>
          <ac:spMkLst>
            <pc:docMk/>
            <pc:sldMk cId="2851070643" sldId="291"/>
            <ac:spMk id="12" creationId="{8043CEC3-53C9-8959-D05E-520500A8C7EA}"/>
          </ac:spMkLst>
        </pc:spChg>
        <pc:spChg chg="add mod">
          <ac:chgData name="mdmonjurr20@gmail.com" userId="04c5f81492906428" providerId="LiveId" clId="{54CB36C0-CCFC-489A-AAEC-27D1001DF283}" dt="2022-12-12T04:08:53.321" v="4257" actId="1076"/>
          <ac:spMkLst>
            <pc:docMk/>
            <pc:sldMk cId="2851070643" sldId="291"/>
            <ac:spMk id="13" creationId="{F824AC05-168E-5EBA-7751-8B28E7ACE637}"/>
          </ac:spMkLst>
        </pc:spChg>
        <pc:spChg chg="add mod">
          <ac:chgData name="mdmonjurr20@gmail.com" userId="04c5f81492906428" providerId="LiveId" clId="{54CB36C0-CCFC-489A-AAEC-27D1001DF283}" dt="2022-12-15T03:50:21.666" v="5103" actId="20577"/>
          <ac:spMkLst>
            <pc:docMk/>
            <pc:sldMk cId="2851070643" sldId="291"/>
            <ac:spMk id="14" creationId="{A9F60331-0CF7-B7B1-F4B6-B2EEEAD2C5E3}"/>
          </ac:spMkLst>
        </pc:spChg>
        <pc:spChg chg="add mod">
          <ac:chgData name="mdmonjurr20@gmail.com" userId="04c5f81492906428" providerId="LiveId" clId="{54CB36C0-CCFC-489A-AAEC-27D1001DF283}" dt="2022-12-12T03:58:35.114" v="4192" actId="571"/>
          <ac:spMkLst>
            <pc:docMk/>
            <pc:sldMk cId="2851070643" sldId="291"/>
            <ac:spMk id="16" creationId="{96760B9D-B3BB-1A8A-BC43-0296EDE1318F}"/>
          </ac:spMkLst>
        </pc:spChg>
        <pc:spChg chg="add mod">
          <ac:chgData name="mdmonjurr20@gmail.com" userId="04c5f81492906428" providerId="LiveId" clId="{54CB36C0-CCFC-489A-AAEC-27D1001DF283}" dt="2022-12-12T03:58:35.114" v="4192" actId="571"/>
          <ac:spMkLst>
            <pc:docMk/>
            <pc:sldMk cId="2851070643" sldId="291"/>
            <ac:spMk id="18" creationId="{1C2CEAD2-0736-1D05-B9D4-D0A10E2EDD26}"/>
          </ac:spMkLst>
        </pc:spChg>
        <pc:spChg chg="add mod">
          <ac:chgData name="mdmonjurr20@gmail.com" userId="04c5f81492906428" providerId="LiveId" clId="{54CB36C0-CCFC-489A-AAEC-27D1001DF283}" dt="2022-12-12T03:58:35.114" v="4192" actId="571"/>
          <ac:spMkLst>
            <pc:docMk/>
            <pc:sldMk cId="2851070643" sldId="291"/>
            <ac:spMk id="19" creationId="{CCD59755-E3C7-B98E-3202-53233C23F289}"/>
          </ac:spMkLst>
        </pc:spChg>
        <pc:spChg chg="add mod">
          <ac:chgData name="mdmonjurr20@gmail.com" userId="04c5f81492906428" providerId="LiveId" clId="{54CB36C0-CCFC-489A-AAEC-27D1001DF283}" dt="2022-12-12T03:58:35.114" v="4192" actId="571"/>
          <ac:spMkLst>
            <pc:docMk/>
            <pc:sldMk cId="2851070643" sldId="291"/>
            <ac:spMk id="20" creationId="{6B9AA79C-2CB6-27CF-DCA7-09D1006466BC}"/>
          </ac:spMkLst>
        </pc:spChg>
        <pc:spChg chg="add mod">
          <ac:chgData name="mdmonjurr20@gmail.com" userId="04c5f81492906428" providerId="LiveId" clId="{54CB36C0-CCFC-489A-AAEC-27D1001DF283}" dt="2022-12-12T03:58:35.114" v="4192" actId="571"/>
          <ac:spMkLst>
            <pc:docMk/>
            <pc:sldMk cId="2851070643" sldId="291"/>
            <ac:spMk id="21" creationId="{76B94B08-3491-8C1D-A8D2-DB6E91816625}"/>
          </ac:spMkLst>
        </pc:spChg>
        <pc:spChg chg="add mod">
          <ac:chgData name="mdmonjurr20@gmail.com" userId="04c5f81492906428" providerId="LiveId" clId="{54CB36C0-CCFC-489A-AAEC-27D1001DF283}" dt="2022-12-12T03:58:35.114" v="4192" actId="571"/>
          <ac:spMkLst>
            <pc:docMk/>
            <pc:sldMk cId="2851070643" sldId="291"/>
            <ac:spMk id="22" creationId="{DA43BDDD-5F29-DA84-9CA7-CF68F17FE316}"/>
          </ac:spMkLst>
        </pc:spChg>
        <pc:spChg chg="add mod">
          <ac:chgData name="mdmonjurr20@gmail.com" userId="04c5f81492906428" providerId="LiveId" clId="{54CB36C0-CCFC-489A-AAEC-27D1001DF283}" dt="2022-12-12T03:58:57.597" v="4193" actId="571"/>
          <ac:spMkLst>
            <pc:docMk/>
            <pc:sldMk cId="2851070643" sldId="291"/>
            <ac:spMk id="24" creationId="{FFF8D5E3-D3F6-957B-AB63-2D5EEE202905}"/>
          </ac:spMkLst>
        </pc:spChg>
        <pc:spChg chg="add mod">
          <ac:chgData name="mdmonjurr20@gmail.com" userId="04c5f81492906428" providerId="LiveId" clId="{54CB36C0-CCFC-489A-AAEC-27D1001DF283}" dt="2022-12-12T03:58:57.597" v="4193" actId="571"/>
          <ac:spMkLst>
            <pc:docMk/>
            <pc:sldMk cId="2851070643" sldId="291"/>
            <ac:spMk id="26" creationId="{7FAF4417-B10F-CE5A-08DB-39129A2DC31F}"/>
          </ac:spMkLst>
        </pc:spChg>
        <pc:spChg chg="add del mod">
          <ac:chgData name="mdmonjurr20@gmail.com" userId="04c5f81492906428" providerId="LiveId" clId="{54CB36C0-CCFC-489A-AAEC-27D1001DF283}" dt="2022-12-15T04:11:06.829" v="5159" actId="478"/>
          <ac:spMkLst>
            <pc:docMk/>
            <pc:sldMk cId="2851070643" sldId="291"/>
            <ac:spMk id="27" creationId="{48EEABB5-6D51-B67B-77D4-2EABB0A83558}"/>
          </ac:spMkLst>
        </pc:spChg>
        <pc:spChg chg="add mod">
          <ac:chgData name="mdmonjurr20@gmail.com" userId="04c5f81492906428" providerId="LiveId" clId="{54CB36C0-CCFC-489A-AAEC-27D1001DF283}" dt="2022-12-12T03:58:57.597" v="4193" actId="571"/>
          <ac:spMkLst>
            <pc:docMk/>
            <pc:sldMk cId="2851070643" sldId="291"/>
            <ac:spMk id="28" creationId="{9795B64F-2578-3AE4-5B6F-F3C2C5F20EBD}"/>
          </ac:spMkLst>
        </pc:spChg>
        <pc:spChg chg="add mod">
          <ac:chgData name="mdmonjurr20@gmail.com" userId="04c5f81492906428" providerId="LiveId" clId="{54CB36C0-CCFC-489A-AAEC-27D1001DF283}" dt="2022-12-12T03:58:57.597" v="4193" actId="571"/>
          <ac:spMkLst>
            <pc:docMk/>
            <pc:sldMk cId="2851070643" sldId="291"/>
            <ac:spMk id="29" creationId="{0C3AA3C9-DC7D-AC6D-DCE5-A5708296934A}"/>
          </ac:spMkLst>
        </pc:spChg>
        <pc:spChg chg="add mod">
          <ac:chgData name="mdmonjurr20@gmail.com" userId="04c5f81492906428" providerId="LiveId" clId="{54CB36C0-CCFC-489A-AAEC-27D1001DF283}" dt="2022-12-12T03:58:57.597" v="4193" actId="571"/>
          <ac:spMkLst>
            <pc:docMk/>
            <pc:sldMk cId="2851070643" sldId="291"/>
            <ac:spMk id="30" creationId="{20E220D2-0931-A47F-2C51-E19D8252D0D9}"/>
          </ac:spMkLst>
        </pc:spChg>
        <pc:spChg chg="add mod">
          <ac:chgData name="mdmonjurr20@gmail.com" userId="04c5f81492906428" providerId="LiveId" clId="{54CB36C0-CCFC-489A-AAEC-27D1001DF283}" dt="2022-12-12T04:04:47.050" v="4227" actId="1076"/>
          <ac:spMkLst>
            <pc:docMk/>
            <pc:sldMk cId="2851070643" sldId="291"/>
            <ac:spMk id="32" creationId="{89542AE8-5AB4-BEB4-5CA0-5F99332B4591}"/>
          </ac:spMkLst>
        </pc:spChg>
        <pc:spChg chg="add mod">
          <ac:chgData name="mdmonjurr20@gmail.com" userId="04c5f81492906428" providerId="LiveId" clId="{54CB36C0-CCFC-489A-AAEC-27D1001DF283}" dt="2022-12-12T04:00:35.314" v="4205" actId="1076"/>
          <ac:spMkLst>
            <pc:docMk/>
            <pc:sldMk cId="2851070643" sldId="291"/>
            <ac:spMk id="33" creationId="{03295832-12DD-071C-F5CA-1B33D3FC87F6}"/>
          </ac:spMkLst>
        </pc:spChg>
        <pc:spChg chg="add mod">
          <ac:chgData name="mdmonjurr20@gmail.com" userId="04c5f81492906428" providerId="LiveId" clId="{54CB36C0-CCFC-489A-AAEC-27D1001DF283}" dt="2022-12-12T03:59:59.994" v="4198" actId="1076"/>
          <ac:spMkLst>
            <pc:docMk/>
            <pc:sldMk cId="2851070643" sldId="291"/>
            <ac:spMk id="34" creationId="{EE1A61E8-78D1-15C9-89F3-A51CF46B4B44}"/>
          </ac:spMkLst>
        </pc:spChg>
        <pc:spChg chg="add mod">
          <ac:chgData name="mdmonjurr20@gmail.com" userId="04c5f81492906428" providerId="LiveId" clId="{54CB36C0-CCFC-489A-AAEC-27D1001DF283}" dt="2022-12-12T04:00:48.215" v="4207" actId="1038"/>
          <ac:spMkLst>
            <pc:docMk/>
            <pc:sldMk cId="2851070643" sldId="291"/>
            <ac:spMk id="36" creationId="{FE8A6D0C-AD9B-6EC7-4F5A-8F73769FA844}"/>
          </ac:spMkLst>
        </pc:spChg>
        <pc:spChg chg="add mod">
          <ac:chgData name="mdmonjurr20@gmail.com" userId="04c5f81492906428" providerId="LiveId" clId="{54CB36C0-CCFC-489A-AAEC-27D1001DF283}" dt="2022-12-12T04:02:05.961" v="4215" actId="1076"/>
          <ac:spMkLst>
            <pc:docMk/>
            <pc:sldMk cId="2851070643" sldId="291"/>
            <ac:spMk id="37" creationId="{0AAF4281-C0AC-3022-9C6F-ED82924E4D26}"/>
          </ac:spMkLst>
        </pc:spChg>
        <pc:spChg chg="add mod">
          <ac:chgData name="mdmonjurr20@gmail.com" userId="04c5f81492906428" providerId="LiveId" clId="{54CB36C0-CCFC-489A-AAEC-27D1001DF283}" dt="2022-12-12T04:01:57.138" v="4214" actId="1076"/>
          <ac:spMkLst>
            <pc:docMk/>
            <pc:sldMk cId="2851070643" sldId="291"/>
            <ac:spMk id="38" creationId="{B9B76451-3585-5B00-C2AC-4708176EDAD1}"/>
          </ac:spMkLst>
        </pc:spChg>
        <pc:spChg chg="add mod">
          <ac:chgData name="mdmonjurr20@gmail.com" userId="04c5f81492906428" providerId="LiveId" clId="{54CB36C0-CCFC-489A-AAEC-27D1001DF283}" dt="2022-12-12T04:02:43.195" v="4216" actId="571"/>
          <ac:spMkLst>
            <pc:docMk/>
            <pc:sldMk cId="2851070643" sldId="291"/>
            <ac:spMk id="39" creationId="{E26FBF3F-8180-62A7-080A-91659C4C2D51}"/>
          </ac:spMkLst>
        </pc:spChg>
        <pc:spChg chg="add mod">
          <ac:chgData name="mdmonjurr20@gmail.com" userId="04c5f81492906428" providerId="LiveId" clId="{54CB36C0-CCFC-489A-AAEC-27D1001DF283}" dt="2022-12-15T04:08:14.437" v="5155" actId="1076"/>
          <ac:spMkLst>
            <pc:docMk/>
            <pc:sldMk cId="2851070643" sldId="291"/>
            <ac:spMk id="40" creationId="{530AF9FA-0FC8-B35E-6FE7-EB722E34746F}"/>
          </ac:spMkLst>
        </pc:spChg>
        <pc:spChg chg="add mod">
          <ac:chgData name="mdmonjurr20@gmail.com" userId="04c5f81492906428" providerId="LiveId" clId="{54CB36C0-CCFC-489A-AAEC-27D1001DF283}" dt="2022-12-15T04:11:54.006" v="5165" actId="20577"/>
          <ac:spMkLst>
            <pc:docMk/>
            <pc:sldMk cId="2851070643" sldId="291"/>
            <ac:spMk id="41" creationId="{226004AA-E299-B930-E335-F27854A7DD2A}"/>
          </ac:spMkLst>
        </pc:spChg>
        <pc:spChg chg="add del mod">
          <ac:chgData name="mdmonjurr20@gmail.com" userId="04c5f81492906428" providerId="LiveId" clId="{54CB36C0-CCFC-489A-AAEC-27D1001DF283}" dt="2022-12-12T04:03:07.050" v="4220"/>
          <ac:spMkLst>
            <pc:docMk/>
            <pc:sldMk cId="2851070643" sldId="291"/>
            <ac:spMk id="41" creationId="{43BF70A9-0D3B-3E09-25D9-82649A1F4B18}"/>
          </ac:spMkLst>
        </pc:spChg>
        <pc:spChg chg="add mod">
          <ac:chgData name="mdmonjurr20@gmail.com" userId="04c5f81492906428" providerId="LiveId" clId="{54CB36C0-CCFC-489A-AAEC-27D1001DF283}" dt="2022-12-12T04:03:49.595" v="4221" actId="571"/>
          <ac:spMkLst>
            <pc:docMk/>
            <pc:sldMk cId="2851070643" sldId="291"/>
            <ac:spMk id="43" creationId="{3C52B45B-CFFE-C2EC-B7FB-BA118B923AC1}"/>
          </ac:spMkLst>
        </pc:spChg>
        <pc:spChg chg="add mod">
          <ac:chgData name="mdmonjurr20@gmail.com" userId="04c5f81492906428" providerId="LiveId" clId="{54CB36C0-CCFC-489A-AAEC-27D1001DF283}" dt="2022-12-12T04:06:12.681" v="4235" actId="1076"/>
          <ac:spMkLst>
            <pc:docMk/>
            <pc:sldMk cId="2851070643" sldId="291"/>
            <ac:spMk id="44" creationId="{090EC2A3-1469-E711-9703-49FE1BECE22F}"/>
          </ac:spMkLst>
        </pc:spChg>
        <pc:spChg chg="add mod">
          <ac:chgData name="mdmonjurr20@gmail.com" userId="04c5f81492906428" providerId="LiveId" clId="{54CB36C0-CCFC-489A-AAEC-27D1001DF283}" dt="2022-12-12T04:06:27.730" v="4236" actId="1076"/>
          <ac:spMkLst>
            <pc:docMk/>
            <pc:sldMk cId="2851070643" sldId="291"/>
            <ac:spMk id="45" creationId="{8ABB614A-EAF8-6D3B-DA34-439FB01752E0}"/>
          </ac:spMkLst>
        </pc:spChg>
        <pc:spChg chg="add mod">
          <ac:chgData name="mdmonjurr20@gmail.com" userId="04c5f81492906428" providerId="LiveId" clId="{54CB36C0-CCFC-489A-AAEC-27D1001DF283}" dt="2022-12-15T03:50:27.171" v="5104" actId="1076"/>
          <ac:spMkLst>
            <pc:docMk/>
            <pc:sldMk cId="2851070643" sldId="291"/>
            <ac:spMk id="46" creationId="{7E055D1E-2EF8-AE2A-2DC1-3E5162AB4F85}"/>
          </ac:spMkLst>
        </pc:spChg>
        <pc:spChg chg="add mod">
          <ac:chgData name="mdmonjurr20@gmail.com" userId="04c5f81492906428" providerId="LiveId" clId="{54CB36C0-CCFC-489A-AAEC-27D1001DF283}" dt="2022-12-12T04:08:41.802" v="4255" actId="1076"/>
          <ac:spMkLst>
            <pc:docMk/>
            <pc:sldMk cId="2851070643" sldId="291"/>
            <ac:spMk id="47" creationId="{ED1DE398-7BF3-6F73-7CEC-0BD226FBB688}"/>
          </ac:spMkLst>
        </pc:spChg>
        <pc:spChg chg="add mod">
          <ac:chgData name="mdmonjurr20@gmail.com" userId="04c5f81492906428" providerId="LiveId" clId="{54CB36C0-CCFC-489A-AAEC-27D1001DF283}" dt="2022-12-12T04:08:47.489" v="4256" actId="1076"/>
          <ac:spMkLst>
            <pc:docMk/>
            <pc:sldMk cId="2851070643" sldId="291"/>
            <ac:spMk id="48" creationId="{AC374A00-45D5-B978-3D46-EB8504CB615D}"/>
          </ac:spMkLst>
        </pc:spChg>
        <pc:spChg chg="add mod">
          <ac:chgData name="mdmonjurr20@gmail.com" userId="04c5f81492906428" providerId="LiveId" clId="{54CB36C0-CCFC-489A-AAEC-27D1001DF283}" dt="2022-12-12T04:05:52.010" v="4233" actId="1076"/>
          <ac:spMkLst>
            <pc:docMk/>
            <pc:sldMk cId="2851070643" sldId="291"/>
            <ac:spMk id="49" creationId="{AF49C28C-50C1-782E-0BD9-C10CD2F2BCD8}"/>
          </ac:spMkLst>
        </pc:spChg>
        <pc:spChg chg="add mod">
          <ac:chgData name="mdmonjurr20@gmail.com" userId="04c5f81492906428" providerId="LiveId" clId="{54CB36C0-CCFC-489A-AAEC-27D1001DF283}" dt="2022-12-12T04:07:42.214" v="4245" actId="571"/>
          <ac:spMkLst>
            <pc:docMk/>
            <pc:sldMk cId="2851070643" sldId="291"/>
            <ac:spMk id="51" creationId="{9A958716-3924-46E5-6DE9-F577745408F9}"/>
          </ac:spMkLst>
        </pc:spChg>
        <pc:spChg chg="add mod">
          <ac:chgData name="mdmonjurr20@gmail.com" userId="04c5f81492906428" providerId="LiveId" clId="{54CB36C0-CCFC-489A-AAEC-27D1001DF283}" dt="2022-12-12T04:07:56.679" v="4247" actId="571"/>
          <ac:spMkLst>
            <pc:docMk/>
            <pc:sldMk cId="2851070643" sldId="291"/>
            <ac:spMk id="52" creationId="{F442F19B-80B6-247D-CA1C-F8716B56E202}"/>
          </ac:spMkLst>
        </pc:spChg>
        <pc:spChg chg="add mod">
          <ac:chgData name="mdmonjurr20@gmail.com" userId="04c5f81492906428" providerId="LiveId" clId="{54CB36C0-CCFC-489A-AAEC-27D1001DF283}" dt="2022-12-15T03:49:20.691" v="5087" actId="1076"/>
          <ac:spMkLst>
            <pc:docMk/>
            <pc:sldMk cId="2851070643" sldId="291"/>
            <ac:spMk id="56" creationId="{8FEE1576-BA1F-25EC-58A8-76558173E7EF}"/>
          </ac:spMkLst>
        </pc:spChg>
        <pc:spChg chg="add mod">
          <ac:chgData name="mdmonjurr20@gmail.com" userId="04c5f81492906428" providerId="LiveId" clId="{54CB36C0-CCFC-489A-AAEC-27D1001DF283}" dt="2022-12-15T03:49:29.883" v="5088" actId="1076"/>
          <ac:spMkLst>
            <pc:docMk/>
            <pc:sldMk cId="2851070643" sldId="291"/>
            <ac:spMk id="57" creationId="{FD035A1D-4DA8-9B82-FCC2-CA45DB1ED6F0}"/>
          </ac:spMkLst>
        </pc:spChg>
        <pc:spChg chg="add mod">
          <ac:chgData name="mdmonjurr20@gmail.com" userId="04c5f81492906428" providerId="LiveId" clId="{54CB36C0-CCFC-489A-AAEC-27D1001DF283}" dt="2022-12-15T03:49:38.291" v="5089" actId="1076"/>
          <ac:spMkLst>
            <pc:docMk/>
            <pc:sldMk cId="2851070643" sldId="291"/>
            <ac:spMk id="58" creationId="{71F83A00-7373-CAB2-6CA0-0EFBCB9365AE}"/>
          </ac:spMkLst>
        </pc:spChg>
        <pc:cxnChg chg="add mod">
          <ac:chgData name="mdmonjurr20@gmail.com" userId="04c5f81492906428" providerId="LiveId" clId="{54CB36C0-CCFC-489A-AAEC-27D1001DF283}" dt="2022-12-12T03:52:47.149" v="4156" actId="1037"/>
          <ac:cxnSpMkLst>
            <pc:docMk/>
            <pc:sldMk cId="2851070643" sldId="291"/>
            <ac:cxnSpMk id="6" creationId="{0F32A2E9-0BEB-0E04-E395-C006C0451690}"/>
          </ac:cxnSpMkLst>
        </pc:cxnChg>
        <pc:cxnChg chg="add mod">
          <ac:chgData name="mdmonjurr20@gmail.com" userId="04c5f81492906428" providerId="LiveId" clId="{54CB36C0-CCFC-489A-AAEC-27D1001DF283}" dt="2022-12-12T03:56:21.075" v="4184" actId="1035"/>
          <ac:cxnSpMkLst>
            <pc:docMk/>
            <pc:sldMk cId="2851070643" sldId="291"/>
            <ac:cxnSpMk id="15" creationId="{606704AB-2B50-C290-7600-BEAC472E8EC2}"/>
          </ac:cxnSpMkLst>
        </pc:cxnChg>
        <pc:cxnChg chg="add mod">
          <ac:chgData name="mdmonjurr20@gmail.com" userId="04c5f81492906428" providerId="LiveId" clId="{54CB36C0-CCFC-489A-AAEC-27D1001DF283}" dt="2022-12-12T03:58:35.114" v="4192" actId="571"/>
          <ac:cxnSpMkLst>
            <pc:docMk/>
            <pc:sldMk cId="2851070643" sldId="291"/>
            <ac:cxnSpMk id="17" creationId="{6E09B740-F30B-045F-32AB-D63D31F58B84}"/>
          </ac:cxnSpMkLst>
        </pc:cxnChg>
        <pc:cxnChg chg="add mod">
          <ac:chgData name="mdmonjurr20@gmail.com" userId="04c5f81492906428" providerId="LiveId" clId="{54CB36C0-CCFC-489A-AAEC-27D1001DF283}" dt="2022-12-12T03:58:35.114" v="4192" actId="571"/>
          <ac:cxnSpMkLst>
            <pc:docMk/>
            <pc:sldMk cId="2851070643" sldId="291"/>
            <ac:cxnSpMk id="23" creationId="{3C80E7E7-E716-837D-6A65-5CD93432337C}"/>
          </ac:cxnSpMkLst>
        </pc:cxnChg>
        <pc:cxnChg chg="add mod">
          <ac:chgData name="mdmonjurr20@gmail.com" userId="04c5f81492906428" providerId="LiveId" clId="{54CB36C0-CCFC-489A-AAEC-27D1001DF283}" dt="2022-12-12T03:58:57.597" v="4193" actId="571"/>
          <ac:cxnSpMkLst>
            <pc:docMk/>
            <pc:sldMk cId="2851070643" sldId="291"/>
            <ac:cxnSpMk id="25" creationId="{A99760F0-0FAE-17ED-29CB-5167874FDD2E}"/>
          </ac:cxnSpMkLst>
        </pc:cxnChg>
        <pc:cxnChg chg="add mod">
          <ac:chgData name="mdmonjurr20@gmail.com" userId="04c5f81492906428" providerId="LiveId" clId="{54CB36C0-CCFC-489A-AAEC-27D1001DF283}" dt="2022-12-12T03:58:57.597" v="4193" actId="571"/>
          <ac:cxnSpMkLst>
            <pc:docMk/>
            <pc:sldMk cId="2851070643" sldId="291"/>
            <ac:cxnSpMk id="31" creationId="{9D2BE945-99D0-F090-78FD-289D9FBEE1C9}"/>
          </ac:cxnSpMkLst>
        </pc:cxnChg>
        <pc:cxnChg chg="add mod">
          <ac:chgData name="mdmonjurr20@gmail.com" userId="04c5f81492906428" providerId="LiveId" clId="{54CB36C0-CCFC-489A-AAEC-27D1001DF283}" dt="2022-12-12T04:00:48.215" v="4207" actId="1038"/>
          <ac:cxnSpMkLst>
            <pc:docMk/>
            <pc:sldMk cId="2851070643" sldId="291"/>
            <ac:cxnSpMk id="35" creationId="{A60C6500-722B-393D-7E66-217B2235FE5A}"/>
          </ac:cxnSpMkLst>
        </pc:cxnChg>
        <pc:cxnChg chg="add mod">
          <ac:chgData name="mdmonjurr20@gmail.com" userId="04c5f81492906428" providerId="LiveId" clId="{54CB36C0-CCFC-489A-AAEC-27D1001DF283}" dt="2022-12-12T04:03:49.595" v="4221" actId="571"/>
          <ac:cxnSpMkLst>
            <pc:docMk/>
            <pc:sldMk cId="2851070643" sldId="291"/>
            <ac:cxnSpMk id="42" creationId="{18851FFE-3738-52DC-1C91-03E5BBFEDADD}"/>
          </ac:cxnSpMkLst>
        </pc:cxnChg>
        <pc:cxnChg chg="add mod">
          <ac:chgData name="mdmonjurr20@gmail.com" userId="04c5f81492906428" providerId="LiveId" clId="{54CB36C0-CCFC-489A-AAEC-27D1001DF283}" dt="2022-12-15T04:00:44.181" v="5142" actId="14100"/>
          <ac:cxnSpMkLst>
            <pc:docMk/>
            <pc:sldMk cId="2851070643" sldId="291"/>
            <ac:cxnSpMk id="50" creationId="{22049056-0871-7DAC-165F-D30F3DFC8E9C}"/>
          </ac:cxnSpMkLst>
        </pc:cxnChg>
        <pc:cxnChg chg="add mod">
          <ac:chgData name="mdmonjurr20@gmail.com" userId="04c5f81492906428" providerId="LiveId" clId="{54CB36C0-CCFC-489A-AAEC-27D1001DF283}" dt="2022-12-12T04:07:42.214" v="4245" actId="571"/>
          <ac:cxnSpMkLst>
            <pc:docMk/>
            <pc:sldMk cId="2851070643" sldId="291"/>
            <ac:cxnSpMk id="50" creationId="{E5AF31D8-D161-43D1-63DF-A0E885572FA1}"/>
          </ac:cxnSpMkLst>
        </pc:cxnChg>
        <pc:cxnChg chg="add mod">
          <ac:chgData name="mdmonjurr20@gmail.com" userId="04c5f81492906428" providerId="LiveId" clId="{54CB36C0-CCFC-489A-AAEC-27D1001DF283}" dt="2022-12-12T04:07:56.679" v="4247" actId="571"/>
          <ac:cxnSpMkLst>
            <pc:docMk/>
            <pc:sldMk cId="2851070643" sldId="291"/>
            <ac:cxnSpMk id="53" creationId="{511376DD-F519-E85F-F3A9-C0235E555EFE}"/>
          </ac:cxnSpMkLst>
        </pc:cxnChg>
        <pc:cxnChg chg="add mod">
          <ac:chgData name="mdmonjurr20@gmail.com" userId="04c5f81492906428" providerId="LiveId" clId="{54CB36C0-CCFC-489A-AAEC-27D1001DF283}" dt="2022-12-15T04:04:25.739" v="5146" actId="14100"/>
          <ac:cxnSpMkLst>
            <pc:docMk/>
            <pc:sldMk cId="2851070643" sldId="291"/>
            <ac:cxnSpMk id="54" creationId="{53712FB7-F10C-8DDD-ED3C-5D6EF5285B5C}"/>
          </ac:cxnSpMkLst>
        </pc:cxnChg>
        <pc:cxnChg chg="add mod">
          <ac:chgData name="mdmonjurr20@gmail.com" userId="04c5f81492906428" providerId="LiveId" clId="{54CB36C0-CCFC-489A-AAEC-27D1001DF283}" dt="2022-12-12T04:08:14.791" v="4252" actId="1035"/>
          <ac:cxnSpMkLst>
            <pc:docMk/>
            <pc:sldMk cId="2851070643" sldId="291"/>
            <ac:cxnSpMk id="55" creationId="{C6138909-3948-79D4-8387-EA119207956B}"/>
          </ac:cxnSpMkLst>
        </pc:cxnChg>
      </pc:sldChg>
      <pc:sldChg chg="delSp modSp new del mod">
        <pc:chgData name="mdmonjurr20@gmail.com" userId="04c5f81492906428" providerId="LiveId" clId="{54CB36C0-CCFC-489A-AAEC-27D1001DF283}" dt="2022-12-23T13:22:42.424" v="6413" actId="2696"/>
        <pc:sldMkLst>
          <pc:docMk/>
          <pc:sldMk cId="664252264" sldId="292"/>
        </pc:sldMkLst>
        <pc:spChg chg="mod">
          <ac:chgData name="mdmonjurr20@gmail.com" userId="04c5f81492906428" providerId="LiveId" clId="{54CB36C0-CCFC-489A-AAEC-27D1001DF283}" dt="2022-12-15T04:19:41.594" v="5170" actId="1076"/>
          <ac:spMkLst>
            <pc:docMk/>
            <pc:sldMk cId="664252264" sldId="292"/>
            <ac:spMk id="2" creationId="{2D56D776-25F0-6561-CF23-FB96A10AD05A}"/>
          </ac:spMkLst>
        </pc:spChg>
        <pc:spChg chg="mod">
          <ac:chgData name="mdmonjurr20@gmail.com" userId="04c5f81492906428" providerId="LiveId" clId="{54CB36C0-CCFC-489A-AAEC-27D1001DF283}" dt="2022-12-15T04:19:52.232" v="5171" actId="207"/>
          <ac:spMkLst>
            <pc:docMk/>
            <pc:sldMk cId="664252264" sldId="292"/>
            <ac:spMk id="3" creationId="{CF384C87-F268-4ED7-41A6-AEEC517AE53E}"/>
          </ac:spMkLst>
        </pc:spChg>
        <pc:spChg chg="mod">
          <ac:chgData name="mdmonjurr20@gmail.com" userId="04c5f81492906428" providerId="LiveId" clId="{54CB36C0-CCFC-489A-AAEC-27D1001DF283}" dt="2022-12-15T04:20:55.386" v="5179" actId="14100"/>
          <ac:spMkLst>
            <pc:docMk/>
            <pc:sldMk cId="664252264" sldId="292"/>
            <ac:spMk id="4" creationId="{65E2565B-6B02-BCD9-FA67-8184E5E28638}"/>
          </ac:spMkLst>
        </pc:spChg>
        <pc:spChg chg="mod">
          <ac:chgData name="mdmonjurr20@gmail.com" userId="04c5f81492906428" providerId="LiveId" clId="{54CB36C0-CCFC-489A-AAEC-27D1001DF283}" dt="2022-12-15T04:20:17.266" v="5174" actId="14100"/>
          <ac:spMkLst>
            <pc:docMk/>
            <pc:sldMk cId="664252264" sldId="292"/>
            <ac:spMk id="5" creationId="{AE0CCFF7-A8C5-2946-9804-284D2E14D9F7}"/>
          </ac:spMkLst>
        </pc:spChg>
        <pc:spChg chg="mod">
          <ac:chgData name="mdmonjurr20@gmail.com" userId="04c5f81492906428" providerId="LiveId" clId="{54CB36C0-CCFC-489A-AAEC-27D1001DF283}" dt="2022-12-15T04:20:17.266" v="5174" actId="14100"/>
          <ac:spMkLst>
            <pc:docMk/>
            <pc:sldMk cId="664252264" sldId="292"/>
            <ac:spMk id="6" creationId="{F7958E1D-25D9-4DEE-9752-87A9086100B5}"/>
          </ac:spMkLst>
        </pc:spChg>
        <pc:spChg chg="mod">
          <ac:chgData name="mdmonjurr20@gmail.com" userId="04c5f81492906428" providerId="LiveId" clId="{54CB36C0-CCFC-489A-AAEC-27D1001DF283}" dt="2022-12-15T04:20:17.266" v="5174" actId="14100"/>
          <ac:spMkLst>
            <pc:docMk/>
            <pc:sldMk cId="664252264" sldId="292"/>
            <ac:spMk id="7" creationId="{12B45D02-4EF6-7A2E-27A7-4041FE6421C5}"/>
          </ac:spMkLst>
        </pc:spChg>
        <pc:spChg chg="mod">
          <ac:chgData name="mdmonjurr20@gmail.com" userId="04c5f81492906428" providerId="LiveId" clId="{54CB36C0-CCFC-489A-AAEC-27D1001DF283}" dt="2022-12-15T04:20:17.266" v="5174" actId="14100"/>
          <ac:spMkLst>
            <pc:docMk/>
            <pc:sldMk cId="664252264" sldId="292"/>
            <ac:spMk id="8" creationId="{3175DD22-96F3-BE59-69C0-8E2992A600EB}"/>
          </ac:spMkLst>
        </pc:spChg>
        <pc:spChg chg="mod">
          <ac:chgData name="mdmonjurr20@gmail.com" userId="04c5f81492906428" providerId="LiveId" clId="{54CB36C0-CCFC-489A-AAEC-27D1001DF283}" dt="2022-12-15T04:20:23.361" v="5176" actId="14100"/>
          <ac:spMkLst>
            <pc:docMk/>
            <pc:sldMk cId="664252264" sldId="292"/>
            <ac:spMk id="9" creationId="{44E849AE-CD93-DF11-94D5-7B97ECE263A4}"/>
          </ac:spMkLst>
        </pc:spChg>
        <pc:spChg chg="mod">
          <ac:chgData name="mdmonjurr20@gmail.com" userId="04c5f81492906428" providerId="LiveId" clId="{54CB36C0-CCFC-489A-AAEC-27D1001DF283}" dt="2022-12-15T04:20:28.081" v="5177" actId="14100"/>
          <ac:spMkLst>
            <pc:docMk/>
            <pc:sldMk cId="664252264" sldId="292"/>
            <ac:spMk id="10" creationId="{B56F2554-A587-7656-9712-A6EBAEFC90F6}"/>
          </ac:spMkLst>
        </pc:spChg>
        <pc:spChg chg="mod">
          <ac:chgData name="mdmonjurr20@gmail.com" userId="04c5f81492906428" providerId="LiveId" clId="{54CB36C0-CCFC-489A-AAEC-27D1001DF283}" dt="2022-12-15T04:21:32.017" v="5180" actId="14100"/>
          <ac:spMkLst>
            <pc:docMk/>
            <pc:sldMk cId="664252264" sldId="292"/>
            <ac:spMk id="12" creationId="{08B36EFA-A9A6-EA50-044D-7B7C344F763E}"/>
          </ac:spMkLst>
        </pc:spChg>
        <pc:spChg chg="mod">
          <ac:chgData name="mdmonjurr20@gmail.com" userId="04c5f81492906428" providerId="LiveId" clId="{54CB36C0-CCFC-489A-AAEC-27D1001DF283}" dt="2022-12-15T04:22:15.546" v="5185" actId="1076"/>
          <ac:spMkLst>
            <pc:docMk/>
            <pc:sldMk cId="664252264" sldId="292"/>
            <ac:spMk id="13" creationId="{08B3EE81-1CF3-41FE-4060-8833D5021208}"/>
          </ac:spMkLst>
        </pc:spChg>
        <pc:spChg chg="mod">
          <ac:chgData name="mdmonjurr20@gmail.com" userId="04c5f81492906428" providerId="LiveId" clId="{54CB36C0-CCFC-489A-AAEC-27D1001DF283}" dt="2022-12-15T04:22:07.080" v="5184" actId="1076"/>
          <ac:spMkLst>
            <pc:docMk/>
            <pc:sldMk cId="664252264" sldId="292"/>
            <ac:spMk id="15" creationId="{DC29C1BC-E76B-8384-9F9F-223CE7250B90}"/>
          </ac:spMkLst>
        </pc:spChg>
        <pc:spChg chg="mod">
          <ac:chgData name="mdmonjurr20@gmail.com" userId="04c5f81492906428" providerId="LiveId" clId="{54CB36C0-CCFC-489A-AAEC-27D1001DF283}" dt="2022-12-15T04:22:38.490" v="5187" actId="1076"/>
          <ac:spMkLst>
            <pc:docMk/>
            <pc:sldMk cId="664252264" sldId="292"/>
            <ac:spMk id="17" creationId="{96620E05-1B68-3FDD-E1F6-9E5E7068BEA7}"/>
          </ac:spMkLst>
        </pc:spChg>
        <pc:spChg chg="mod">
          <ac:chgData name="mdmonjurr20@gmail.com" userId="04c5f81492906428" providerId="LiveId" clId="{54CB36C0-CCFC-489A-AAEC-27D1001DF283}" dt="2022-12-15T04:22:47.985" v="5189" actId="1076"/>
          <ac:spMkLst>
            <pc:docMk/>
            <pc:sldMk cId="664252264" sldId="292"/>
            <ac:spMk id="18" creationId="{2EC09176-80D6-C85B-DE50-6440A1D5C7EB}"/>
          </ac:spMkLst>
        </pc:spChg>
        <pc:spChg chg="del mod">
          <ac:chgData name="mdmonjurr20@gmail.com" userId="04c5f81492906428" providerId="LiveId" clId="{54CB36C0-CCFC-489A-AAEC-27D1001DF283}" dt="2022-12-15T04:21:55.088" v="5182" actId="478"/>
          <ac:spMkLst>
            <pc:docMk/>
            <pc:sldMk cId="664252264" sldId="292"/>
            <ac:spMk id="19" creationId="{E0AD0EF2-BF39-9A78-E807-6C40A1136BE7}"/>
          </ac:spMkLst>
        </pc:spChg>
        <pc:spChg chg="del">
          <ac:chgData name="mdmonjurr20@gmail.com" userId="04c5f81492906428" providerId="LiveId" clId="{54CB36C0-CCFC-489A-AAEC-27D1001DF283}" dt="2022-12-15T04:21:58.635" v="5183" actId="478"/>
          <ac:spMkLst>
            <pc:docMk/>
            <pc:sldMk cId="664252264" sldId="292"/>
            <ac:spMk id="20" creationId="{DAB82AB1-1433-5A9D-8FB2-E7B74A01E8BB}"/>
          </ac:spMkLst>
        </pc:spChg>
        <pc:spChg chg="del">
          <ac:chgData name="mdmonjurr20@gmail.com" userId="04c5f81492906428" providerId="LiveId" clId="{54CB36C0-CCFC-489A-AAEC-27D1001DF283}" dt="2022-12-15T04:22:31.892" v="5186" actId="478"/>
          <ac:spMkLst>
            <pc:docMk/>
            <pc:sldMk cId="664252264" sldId="292"/>
            <ac:spMk id="21" creationId="{C0AE1FBE-C721-F007-AB32-0D6E2DCA5DC9}"/>
          </ac:spMkLst>
        </pc:spChg>
        <pc:spChg chg="del mod">
          <ac:chgData name="mdmonjurr20@gmail.com" userId="04c5f81492906428" providerId="LiveId" clId="{54CB36C0-CCFC-489A-AAEC-27D1001DF283}" dt="2022-12-15T04:22:50.047" v="5190" actId="478"/>
          <ac:spMkLst>
            <pc:docMk/>
            <pc:sldMk cId="664252264" sldId="292"/>
            <ac:spMk id="22" creationId="{1FE57F5E-1A5E-64F3-8266-445E580676BB}"/>
          </ac:spMkLst>
        </pc:spChg>
        <pc:spChg chg="mod">
          <ac:chgData name="mdmonjurr20@gmail.com" userId="04c5f81492906428" providerId="LiveId" clId="{54CB36C0-CCFC-489A-AAEC-27D1001DF283}" dt="2022-12-15T04:24:20.161" v="5192" actId="1076"/>
          <ac:spMkLst>
            <pc:docMk/>
            <pc:sldMk cId="664252264" sldId="292"/>
            <ac:spMk id="32" creationId="{CD96D2FC-3B39-FC91-EE0B-4743CA2EE27D}"/>
          </ac:spMkLst>
        </pc:spChg>
        <pc:spChg chg="mod">
          <ac:chgData name="mdmonjurr20@gmail.com" userId="04c5f81492906428" providerId="LiveId" clId="{54CB36C0-CCFC-489A-AAEC-27D1001DF283}" dt="2022-12-15T04:24:13.081" v="5191" actId="1076"/>
          <ac:spMkLst>
            <pc:docMk/>
            <pc:sldMk cId="664252264" sldId="292"/>
            <ac:spMk id="33" creationId="{0FE4F47B-A053-EBA8-7D78-F6F19BC5F9CF}"/>
          </ac:spMkLst>
        </pc:spChg>
      </pc:sldChg>
      <pc:sldChg chg="addSp delSp modSp new mod delAnim modAnim">
        <pc:chgData name="mdmonjurr20@gmail.com" userId="04c5f81492906428" providerId="LiveId" clId="{54CB36C0-CCFC-489A-AAEC-27D1001DF283}" dt="2022-12-25T04:27:18.983" v="7922" actId="14100"/>
        <pc:sldMkLst>
          <pc:docMk/>
          <pc:sldMk cId="1886607516" sldId="293"/>
        </pc:sldMkLst>
        <pc:spChg chg="add mod">
          <ac:chgData name="mdmonjurr20@gmail.com" userId="04c5f81492906428" providerId="LiveId" clId="{54CB36C0-CCFC-489A-AAEC-27D1001DF283}" dt="2022-12-15T03:30:03.309" v="4876" actId="1076"/>
          <ac:spMkLst>
            <pc:docMk/>
            <pc:sldMk cId="1886607516" sldId="293"/>
            <ac:spMk id="2" creationId="{B28D2E83-6A7B-F919-0CEF-35B3D486A265}"/>
          </ac:spMkLst>
        </pc:spChg>
        <pc:spChg chg="add mod">
          <ac:chgData name="mdmonjurr20@gmail.com" userId="04c5f81492906428" providerId="LiveId" clId="{54CB36C0-CCFC-489A-AAEC-27D1001DF283}" dt="2022-12-25T04:25:02.176" v="7881" actId="20577"/>
          <ac:spMkLst>
            <pc:docMk/>
            <pc:sldMk cId="1886607516" sldId="293"/>
            <ac:spMk id="3" creationId="{4BE8A453-01B1-05B3-C4B0-25FC14FE26B0}"/>
          </ac:spMkLst>
        </pc:spChg>
        <pc:spChg chg="add mod">
          <ac:chgData name="mdmonjurr20@gmail.com" userId="04c5f81492906428" providerId="LiveId" clId="{54CB36C0-CCFC-489A-AAEC-27D1001DF283}" dt="2022-12-25T04:25:26.586" v="7892" actId="20577"/>
          <ac:spMkLst>
            <pc:docMk/>
            <pc:sldMk cId="1886607516" sldId="293"/>
            <ac:spMk id="4" creationId="{05082C68-7B7D-A0C6-AB10-F79F1248804F}"/>
          </ac:spMkLst>
        </pc:spChg>
        <pc:spChg chg="add del mod">
          <ac:chgData name="mdmonjurr20@gmail.com" userId="04c5f81492906428" providerId="LiveId" clId="{54CB36C0-CCFC-489A-AAEC-27D1001DF283}" dt="2022-12-15T03:30:18.034" v="4878" actId="478"/>
          <ac:spMkLst>
            <pc:docMk/>
            <pc:sldMk cId="1886607516" sldId="293"/>
            <ac:spMk id="5" creationId="{21878667-9B25-9270-79A0-C6FBF8263BF7}"/>
          </ac:spMkLst>
        </pc:spChg>
        <pc:spChg chg="add mod">
          <ac:chgData name="mdmonjurr20@gmail.com" userId="04c5f81492906428" providerId="LiveId" clId="{54CB36C0-CCFC-489A-AAEC-27D1001DF283}" dt="2022-12-15T03:32:02.973" v="4902" actId="14100"/>
          <ac:spMkLst>
            <pc:docMk/>
            <pc:sldMk cId="1886607516" sldId="293"/>
            <ac:spMk id="6" creationId="{9E203A16-0579-F5DE-B51D-C5F7F4458F33}"/>
          </ac:spMkLst>
        </pc:spChg>
        <pc:spChg chg="add del">
          <ac:chgData name="mdmonjurr20@gmail.com" userId="04c5f81492906428" providerId="LiveId" clId="{54CB36C0-CCFC-489A-AAEC-27D1001DF283}" dt="2022-12-15T03:32:06.566" v="4903" actId="478"/>
          <ac:spMkLst>
            <pc:docMk/>
            <pc:sldMk cId="1886607516" sldId="293"/>
            <ac:spMk id="8" creationId="{86D7127E-96A7-4AAA-029F-AFBD1F22BCCE}"/>
          </ac:spMkLst>
        </pc:spChg>
        <pc:spChg chg="add mod">
          <ac:chgData name="mdmonjurr20@gmail.com" userId="04c5f81492906428" providerId="LiveId" clId="{54CB36C0-CCFC-489A-AAEC-27D1001DF283}" dt="2022-12-15T03:32:37.170" v="4908" actId="20577"/>
          <ac:spMkLst>
            <pc:docMk/>
            <pc:sldMk cId="1886607516" sldId="293"/>
            <ac:spMk id="9" creationId="{7ACA3EFE-6CE6-C8AC-82E1-F139AB96F854}"/>
          </ac:spMkLst>
        </pc:spChg>
        <pc:spChg chg="add mod">
          <ac:chgData name="mdmonjurr20@gmail.com" userId="04c5f81492906428" providerId="LiveId" clId="{54CB36C0-CCFC-489A-AAEC-27D1001DF283}" dt="2022-12-25T04:25:50.396" v="7908" actId="20577"/>
          <ac:spMkLst>
            <pc:docMk/>
            <pc:sldMk cId="1886607516" sldId="293"/>
            <ac:spMk id="10" creationId="{C9DB138B-F83B-BB5F-BDC4-7886126C2DAE}"/>
          </ac:spMkLst>
        </pc:spChg>
        <pc:spChg chg="add mod">
          <ac:chgData name="mdmonjurr20@gmail.com" userId="04c5f81492906428" providerId="LiveId" clId="{54CB36C0-CCFC-489A-AAEC-27D1001DF283}" dt="2022-12-25T04:27:18.983" v="7922" actId="14100"/>
          <ac:spMkLst>
            <pc:docMk/>
            <pc:sldMk cId="1886607516" sldId="293"/>
            <ac:spMk id="11" creationId="{42AD132A-F45E-CBA4-D1A4-AE2492FA5AE8}"/>
          </ac:spMkLst>
        </pc:spChg>
      </pc:sldChg>
      <pc:sldChg chg="addSp modSp new mod">
        <pc:chgData name="mdmonjurr20@gmail.com" userId="04c5f81492906428" providerId="LiveId" clId="{54CB36C0-CCFC-489A-AAEC-27D1001DF283}" dt="2022-12-25T04:33:59.160" v="8183" actId="14100"/>
        <pc:sldMkLst>
          <pc:docMk/>
          <pc:sldMk cId="1182421938" sldId="294"/>
        </pc:sldMkLst>
        <pc:spChg chg="add mod">
          <ac:chgData name="mdmonjurr20@gmail.com" userId="04c5f81492906428" providerId="LiveId" clId="{54CB36C0-CCFC-489A-AAEC-27D1001DF283}" dt="2022-12-15T03:37:48.191" v="4967" actId="207"/>
          <ac:spMkLst>
            <pc:docMk/>
            <pc:sldMk cId="1182421938" sldId="294"/>
            <ac:spMk id="2" creationId="{EFD8C751-F689-EBD4-E55A-CF9930D9441C}"/>
          </ac:spMkLst>
        </pc:spChg>
        <pc:spChg chg="add mod">
          <ac:chgData name="mdmonjurr20@gmail.com" userId="04c5f81492906428" providerId="LiveId" clId="{54CB36C0-CCFC-489A-AAEC-27D1001DF283}" dt="2022-12-25T04:33:59.160" v="8183" actId="14100"/>
          <ac:spMkLst>
            <pc:docMk/>
            <pc:sldMk cId="1182421938" sldId="294"/>
            <ac:spMk id="3" creationId="{C852B6CB-DD95-916C-461C-41007AD67617}"/>
          </ac:spMkLst>
        </pc:spChg>
        <pc:spChg chg="add mod">
          <ac:chgData name="mdmonjurr20@gmail.com" userId="04c5f81492906428" providerId="LiveId" clId="{54CB36C0-CCFC-489A-AAEC-27D1001DF283}" dt="2022-12-25T04:33:47.654" v="8180" actId="1076"/>
          <ac:spMkLst>
            <pc:docMk/>
            <pc:sldMk cId="1182421938" sldId="294"/>
            <ac:spMk id="4" creationId="{FBBBE78C-DB54-4078-BFB9-3973BA1E6B87}"/>
          </ac:spMkLst>
        </pc:spChg>
      </pc:sldChg>
      <pc:sldChg chg="addSp delSp modSp new mod modAnim">
        <pc:chgData name="mdmonjurr20@gmail.com" userId="04c5f81492906428" providerId="LiveId" clId="{54CB36C0-CCFC-489A-AAEC-27D1001DF283}" dt="2022-12-26T04:56:14.714" v="8248" actId="1076"/>
        <pc:sldMkLst>
          <pc:docMk/>
          <pc:sldMk cId="2787685247" sldId="295"/>
        </pc:sldMkLst>
        <pc:spChg chg="add mod">
          <ac:chgData name="mdmonjurr20@gmail.com" userId="04c5f81492906428" providerId="LiveId" clId="{54CB36C0-CCFC-489A-AAEC-27D1001DF283}" dt="2022-12-22T03:31:47.226" v="5554" actId="1076"/>
          <ac:spMkLst>
            <pc:docMk/>
            <pc:sldMk cId="2787685247" sldId="295"/>
            <ac:spMk id="2" creationId="{2167E281-63EF-E550-8A28-6C9AE2F2EFCA}"/>
          </ac:spMkLst>
        </pc:spChg>
        <pc:spChg chg="add mod">
          <ac:chgData name="mdmonjurr20@gmail.com" userId="04c5f81492906428" providerId="LiveId" clId="{54CB36C0-CCFC-489A-AAEC-27D1001DF283}" dt="2022-12-22T03:32:36.068" v="5568" actId="14100"/>
          <ac:spMkLst>
            <pc:docMk/>
            <pc:sldMk cId="2787685247" sldId="295"/>
            <ac:spMk id="3" creationId="{F73122F6-187A-4940-E27A-8FE7CDA0E65A}"/>
          </ac:spMkLst>
        </pc:spChg>
        <pc:spChg chg="add mod">
          <ac:chgData name="mdmonjurr20@gmail.com" userId="04c5f81492906428" providerId="LiveId" clId="{54CB36C0-CCFC-489A-AAEC-27D1001DF283}" dt="2022-12-22T04:03:46.093" v="5892" actId="20577"/>
          <ac:spMkLst>
            <pc:docMk/>
            <pc:sldMk cId="2787685247" sldId="295"/>
            <ac:spMk id="4" creationId="{36E85548-183E-9A48-9F20-679E28B30ED9}"/>
          </ac:spMkLst>
        </pc:spChg>
        <pc:spChg chg="add mod">
          <ac:chgData name="mdmonjurr20@gmail.com" userId="04c5f81492906428" providerId="LiveId" clId="{54CB36C0-CCFC-489A-AAEC-27D1001DF283}" dt="2022-12-22T03:33:42.288" v="5596" actId="20577"/>
          <ac:spMkLst>
            <pc:docMk/>
            <pc:sldMk cId="2787685247" sldId="295"/>
            <ac:spMk id="5" creationId="{CB963AF8-D039-65B8-553F-462CB6D032A5}"/>
          </ac:spMkLst>
        </pc:spChg>
        <pc:spChg chg="add mod">
          <ac:chgData name="mdmonjurr20@gmail.com" userId="04c5f81492906428" providerId="LiveId" clId="{54CB36C0-CCFC-489A-AAEC-27D1001DF283}" dt="2022-12-22T03:39:53.548" v="5630" actId="14100"/>
          <ac:spMkLst>
            <pc:docMk/>
            <pc:sldMk cId="2787685247" sldId="295"/>
            <ac:spMk id="6" creationId="{1E5BFB51-E28A-AE84-F9DB-40A75565AE93}"/>
          </ac:spMkLst>
        </pc:spChg>
        <pc:spChg chg="add mod">
          <ac:chgData name="mdmonjurr20@gmail.com" userId="04c5f81492906428" providerId="LiveId" clId="{54CB36C0-CCFC-489A-AAEC-27D1001DF283}" dt="2022-12-26T04:55:56.291" v="8246" actId="255"/>
          <ac:spMkLst>
            <pc:docMk/>
            <pc:sldMk cId="2787685247" sldId="295"/>
            <ac:spMk id="7" creationId="{2F5FFF0B-FA11-AEFF-60D2-ACBFF329CB10}"/>
          </ac:spMkLst>
        </pc:spChg>
        <pc:spChg chg="add mod">
          <ac:chgData name="mdmonjurr20@gmail.com" userId="04c5f81492906428" providerId="LiveId" clId="{54CB36C0-CCFC-489A-AAEC-27D1001DF283}" dt="2022-12-22T03:59:35.101" v="5890" actId="1038"/>
          <ac:spMkLst>
            <pc:docMk/>
            <pc:sldMk cId="2787685247" sldId="295"/>
            <ac:spMk id="9" creationId="{A864C9E1-C0EB-03FA-B42B-A1C433BB40F7}"/>
          </ac:spMkLst>
        </pc:spChg>
        <pc:spChg chg="add mod">
          <ac:chgData name="mdmonjurr20@gmail.com" userId="04c5f81492906428" providerId="LiveId" clId="{54CB36C0-CCFC-489A-AAEC-27D1001DF283}" dt="2022-12-22T03:48:16.165" v="5716" actId="1035"/>
          <ac:spMkLst>
            <pc:docMk/>
            <pc:sldMk cId="2787685247" sldId="295"/>
            <ac:spMk id="10" creationId="{79AE395C-FEC8-27B3-D6E1-AA31D7DA270A}"/>
          </ac:spMkLst>
        </pc:spChg>
        <pc:spChg chg="add mod">
          <ac:chgData name="mdmonjurr20@gmail.com" userId="04c5f81492906428" providerId="LiveId" clId="{54CB36C0-CCFC-489A-AAEC-27D1001DF283}" dt="2022-12-22T03:48:12.267" v="5715" actId="1036"/>
          <ac:spMkLst>
            <pc:docMk/>
            <pc:sldMk cId="2787685247" sldId="295"/>
            <ac:spMk id="11" creationId="{39F171AB-1818-2360-C82C-A9DD10E857EE}"/>
          </ac:spMkLst>
        </pc:spChg>
        <pc:spChg chg="add mod">
          <ac:chgData name="mdmonjurr20@gmail.com" userId="04c5f81492906428" providerId="LiveId" clId="{54CB36C0-CCFC-489A-AAEC-27D1001DF283}" dt="2022-12-22T03:41:59.722" v="5639" actId="1076"/>
          <ac:spMkLst>
            <pc:docMk/>
            <pc:sldMk cId="2787685247" sldId="295"/>
            <ac:spMk id="12" creationId="{8E739A12-7122-10AF-84C2-4D8F17E1B584}"/>
          </ac:spMkLst>
        </pc:spChg>
        <pc:spChg chg="add mod">
          <ac:chgData name="mdmonjurr20@gmail.com" userId="04c5f81492906428" providerId="LiveId" clId="{54CB36C0-CCFC-489A-AAEC-27D1001DF283}" dt="2022-12-22T03:41:49.411" v="5638" actId="1038"/>
          <ac:spMkLst>
            <pc:docMk/>
            <pc:sldMk cId="2787685247" sldId="295"/>
            <ac:spMk id="13" creationId="{AEB2129A-A3B3-2388-6595-FD6F263E8DFB}"/>
          </ac:spMkLst>
        </pc:spChg>
        <pc:spChg chg="add mod">
          <ac:chgData name="mdmonjurr20@gmail.com" userId="04c5f81492906428" providerId="LiveId" clId="{54CB36C0-CCFC-489A-AAEC-27D1001DF283}" dt="2022-12-26T04:54:29.491" v="8239" actId="1037"/>
          <ac:spMkLst>
            <pc:docMk/>
            <pc:sldMk cId="2787685247" sldId="295"/>
            <ac:spMk id="14" creationId="{DA862866-A835-A2B4-9B47-D60CEA5B8B9A}"/>
          </ac:spMkLst>
        </pc:spChg>
        <pc:spChg chg="add mod">
          <ac:chgData name="mdmonjurr20@gmail.com" userId="04c5f81492906428" providerId="LiveId" clId="{54CB36C0-CCFC-489A-AAEC-27D1001DF283}" dt="2022-12-26T04:56:14.714" v="8248" actId="1076"/>
          <ac:spMkLst>
            <pc:docMk/>
            <pc:sldMk cId="2787685247" sldId="295"/>
            <ac:spMk id="15" creationId="{6E7EFE05-44CE-5698-A24F-03242D664D1B}"/>
          </ac:spMkLst>
        </pc:spChg>
        <pc:spChg chg="add del mod">
          <ac:chgData name="mdmonjurr20@gmail.com" userId="04c5f81492906428" providerId="LiveId" clId="{54CB36C0-CCFC-489A-AAEC-27D1001DF283}" dt="2022-12-23T12:40:06.028" v="5985" actId="478"/>
          <ac:spMkLst>
            <pc:docMk/>
            <pc:sldMk cId="2787685247" sldId="295"/>
            <ac:spMk id="16" creationId="{1911012B-21E8-090C-D323-CE8A617A775F}"/>
          </ac:spMkLst>
        </pc:spChg>
        <pc:spChg chg="add del mod">
          <ac:chgData name="mdmonjurr20@gmail.com" userId="04c5f81492906428" providerId="LiveId" clId="{54CB36C0-CCFC-489A-AAEC-27D1001DF283}" dt="2022-12-22T03:42:21.792" v="5641" actId="478"/>
          <ac:spMkLst>
            <pc:docMk/>
            <pc:sldMk cId="2787685247" sldId="295"/>
            <ac:spMk id="16" creationId="{4F52D315-1EE1-F79F-CFA0-24AF3DF8435B}"/>
          </ac:spMkLst>
        </pc:spChg>
        <pc:spChg chg="add del mod">
          <ac:chgData name="mdmonjurr20@gmail.com" userId="04c5f81492906428" providerId="LiveId" clId="{54CB36C0-CCFC-489A-AAEC-27D1001DF283}" dt="2022-12-22T03:42:41.268" v="5643" actId="478"/>
          <ac:spMkLst>
            <pc:docMk/>
            <pc:sldMk cId="2787685247" sldId="295"/>
            <ac:spMk id="17" creationId="{AC727658-7A05-C097-91B8-D7BD7A249805}"/>
          </ac:spMkLst>
        </pc:spChg>
        <pc:spChg chg="add mod">
          <ac:chgData name="mdmonjurr20@gmail.com" userId="04c5f81492906428" providerId="LiveId" clId="{54CB36C0-CCFC-489A-AAEC-27D1001DF283}" dt="2022-12-22T03:43:06.156" v="5645" actId="1076"/>
          <ac:spMkLst>
            <pc:docMk/>
            <pc:sldMk cId="2787685247" sldId="295"/>
            <ac:spMk id="19" creationId="{441B2A9A-36D7-74F7-1FD5-AE4A757999D7}"/>
          </ac:spMkLst>
        </pc:spChg>
        <pc:spChg chg="add mod">
          <ac:chgData name="mdmonjurr20@gmail.com" userId="04c5f81492906428" providerId="LiveId" clId="{54CB36C0-CCFC-489A-AAEC-27D1001DF283}" dt="2022-12-22T03:43:47.755" v="5649" actId="1037"/>
          <ac:spMkLst>
            <pc:docMk/>
            <pc:sldMk cId="2787685247" sldId="295"/>
            <ac:spMk id="20" creationId="{25162AF1-8609-AA20-8C7F-1FA2E61E7008}"/>
          </ac:spMkLst>
        </pc:spChg>
        <pc:spChg chg="add mod">
          <ac:chgData name="mdmonjurr20@gmail.com" userId="04c5f81492906428" providerId="LiveId" clId="{54CB36C0-CCFC-489A-AAEC-27D1001DF283}" dt="2022-12-22T03:45:27.874" v="5656" actId="1037"/>
          <ac:spMkLst>
            <pc:docMk/>
            <pc:sldMk cId="2787685247" sldId="295"/>
            <ac:spMk id="21" creationId="{446C2FDC-D49E-7E14-8325-3B4E3EBE8E3C}"/>
          </ac:spMkLst>
        </pc:spChg>
        <pc:spChg chg="add mod">
          <ac:chgData name="mdmonjurr20@gmail.com" userId="04c5f81492906428" providerId="LiveId" clId="{54CB36C0-CCFC-489A-AAEC-27D1001DF283}" dt="2022-12-22T03:46:04.722" v="5669" actId="571"/>
          <ac:spMkLst>
            <pc:docMk/>
            <pc:sldMk cId="2787685247" sldId="295"/>
            <ac:spMk id="23" creationId="{9F34FA5A-1048-7B15-BAEA-912BA5E4E555}"/>
          </ac:spMkLst>
        </pc:spChg>
        <pc:spChg chg="add mod">
          <ac:chgData name="mdmonjurr20@gmail.com" userId="04c5f81492906428" providerId="LiveId" clId="{54CB36C0-CCFC-489A-AAEC-27D1001DF283}" dt="2022-12-22T03:46:20.976" v="5676" actId="1036"/>
          <ac:spMkLst>
            <pc:docMk/>
            <pc:sldMk cId="2787685247" sldId="295"/>
            <ac:spMk id="24" creationId="{3ED29438-FA04-7E58-6579-4C83928CD981}"/>
          </ac:spMkLst>
        </pc:spChg>
        <pc:spChg chg="add mod">
          <ac:chgData name="mdmonjurr20@gmail.com" userId="04c5f81492906428" providerId="LiveId" clId="{54CB36C0-CCFC-489A-AAEC-27D1001DF283}" dt="2022-12-22T03:46:44.564" v="5685" actId="1037"/>
          <ac:spMkLst>
            <pc:docMk/>
            <pc:sldMk cId="2787685247" sldId="295"/>
            <ac:spMk id="25" creationId="{56BB4A35-BA2C-A88B-A85C-B2AE22FC21E6}"/>
          </ac:spMkLst>
        </pc:spChg>
        <pc:spChg chg="add mod">
          <ac:chgData name="mdmonjurr20@gmail.com" userId="04c5f81492906428" providerId="LiveId" clId="{54CB36C0-CCFC-489A-AAEC-27D1001DF283}" dt="2022-12-23T12:44:12.390" v="6022" actId="1037"/>
          <ac:spMkLst>
            <pc:docMk/>
            <pc:sldMk cId="2787685247" sldId="295"/>
            <ac:spMk id="26" creationId="{6451CDAD-E6F5-2359-89EC-D5CD79308424}"/>
          </ac:spMkLst>
        </pc:spChg>
        <pc:spChg chg="add del mod">
          <ac:chgData name="mdmonjurr20@gmail.com" userId="04c5f81492906428" providerId="LiveId" clId="{54CB36C0-CCFC-489A-AAEC-27D1001DF283}" dt="2022-12-22T03:47:03.315" v="5687" actId="478"/>
          <ac:spMkLst>
            <pc:docMk/>
            <pc:sldMk cId="2787685247" sldId="295"/>
            <ac:spMk id="26" creationId="{B87BA7E7-0BE2-7A26-8283-F865E9C44F9C}"/>
          </ac:spMkLst>
        </pc:spChg>
        <pc:spChg chg="add mod">
          <ac:chgData name="mdmonjurr20@gmail.com" userId="04c5f81492906428" providerId="LiveId" clId="{54CB36C0-CCFC-489A-AAEC-27D1001DF283}" dt="2022-12-22T03:47:32.203" v="5703" actId="571"/>
          <ac:spMkLst>
            <pc:docMk/>
            <pc:sldMk cId="2787685247" sldId="295"/>
            <ac:spMk id="28" creationId="{834EC652-B842-0955-9C7C-BE11800CF890}"/>
          </ac:spMkLst>
        </pc:spChg>
        <pc:spChg chg="add mod">
          <ac:chgData name="mdmonjurr20@gmail.com" userId="04c5f81492906428" providerId="LiveId" clId="{54CB36C0-CCFC-489A-AAEC-27D1001DF283}" dt="2022-12-22T04:03:52.340" v="5894" actId="20577"/>
          <ac:spMkLst>
            <pc:docMk/>
            <pc:sldMk cId="2787685247" sldId="295"/>
            <ac:spMk id="29" creationId="{1F3A77F7-354A-8D20-4A69-719736730A38}"/>
          </ac:spMkLst>
        </pc:spChg>
        <pc:spChg chg="add mod">
          <ac:chgData name="mdmonjurr20@gmail.com" userId="04c5f81492906428" providerId="LiveId" clId="{54CB36C0-CCFC-489A-AAEC-27D1001DF283}" dt="2022-12-23T12:50:38.704" v="6063" actId="1037"/>
          <ac:spMkLst>
            <pc:docMk/>
            <pc:sldMk cId="2787685247" sldId="295"/>
            <ac:spMk id="31" creationId="{15B26F7A-3DAB-BCDB-8EA1-9943C7C8EFCA}"/>
          </ac:spMkLst>
        </pc:spChg>
        <pc:spChg chg="add mod">
          <ac:chgData name="mdmonjurr20@gmail.com" userId="04c5f81492906428" providerId="LiveId" clId="{54CB36C0-CCFC-489A-AAEC-27D1001DF283}" dt="2022-12-22T03:52:45.580" v="5826" actId="1035"/>
          <ac:spMkLst>
            <pc:docMk/>
            <pc:sldMk cId="2787685247" sldId="295"/>
            <ac:spMk id="32" creationId="{42E12E1C-73BF-EF85-FE9E-188CFDC2F700}"/>
          </ac:spMkLst>
        </pc:spChg>
        <pc:spChg chg="add mod">
          <ac:chgData name="mdmonjurr20@gmail.com" userId="04c5f81492906428" providerId="LiveId" clId="{54CB36C0-CCFC-489A-AAEC-27D1001DF283}" dt="2022-12-26T04:46:26.541" v="8208" actId="14100"/>
          <ac:spMkLst>
            <pc:docMk/>
            <pc:sldMk cId="2787685247" sldId="295"/>
            <ac:spMk id="34" creationId="{6FD9DE03-12FE-DFA5-465A-CA41A709B18F}"/>
          </ac:spMkLst>
        </pc:spChg>
        <pc:spChg chg="add mod">
          <ac:chgData name="mdmonjurr20@gmail.com" userId="04c5f81492906428" providerId="LiveId" clId="{54CB36C0-CCFC-489A-AAEC-27D1001DF283}" dt="2022-12-22T03:54:50.703" v="5854" actId="1035"/>
          <ac:spMkLst>
            <pc:docMk/>
            <pc:sldMk cId="2787685247" sldId="295"/>
            <ac:spMk id="35" creationId="{A956C165-B741-2027-1165-FF026DB45A5E}"/>
          </ac:spMkLst>
        </pc:spChg>
        <pc:spChg chg="add mod">
          <ac:chgData name="mdmonjurr20@gmail.com" userId="04c5f81492906428" providerId="LiveId" clId="{54CB36C0-CCFC-489A-AAEC-27D1001DF283}" dt="2022-12-22T03:57:45.732" v="5866" actId="1036"/>
          <ac:spMkLst>
            <pc:docMk/>
            <pc:sldMk cId="2787685247" sldId="295"/>
            <ac:spMk id="36" creationId="{8D53791C-765F-78FE-2E60-CBC55EA6F827}"/>
          </ac:spMkLst>
        </pc:spChg>
        <pc:spChg chg="add mod">
          <ac:chgData name="mdmonjurr20@gmail.com" userId="04c5f81492906428" providerId="LiveId" clId="{54CB36C0-CCFC-489A-AAEC-27D1001DF283}" dt="2022-12-22T03:58:11.721" v="5874" actId="1035"/>
          <ac:spMkLst>
            <pc:docMk/>
            <pc:sldMk cId="2787685247" sldId="295"/>
            <ac:spMk id="37" creationId="{F1BB206F-1A02-8957-DCFA-A609BB4A099F}"/>
          </ac:spMkLst>
        </pc:spChg>
        <pc:spChg chg="add mod">
          <ac:chgData name="mdmonjurr20@gmail.com" userId="04c5f81492906428" providerId="LiveId" clId="{54CB36C0-CCFC-489A-AAEC-27D1001DF283}" dt="2022-12-22T04:04:08.236" v="5900" actId="20577"/>
          <ac:spMkLst>
            <pc:docMk/>
            <pc:sldMk cId="2787685247" sldId="295"/>
            <ac:spMk id="39" creationId="{7976927F-B185-B6B4-A5C3-F771A41C51B6}"/>
          </ac:spMkLst>
        </pc:spChg>
        <pc:spChg chg="add mod">
          <ac:chgData name="mdmonjurr20@gmail.com" userId="04c5f81492906428" providerId="LiveId" clId="{54CB36C0-CCFC-489A-AAEC-27D1001DF283}" dt="2022-12-23T12:38:42.764" v="5970" actId="14100"/>
          <ac:spMkLst>
            <pc:docMk/>
            <pc:sldMk cId="2787685247" sldId="295"/>
            <ac:spMk id="40" creationId="{7A3CC6C9-5A2E-E333-9B4D-94C1D65AC275}"/>
          </ac:spMkLst>
        </pc:spChg>
        <pc:spChg chg="add mod">
          <ac:chgData name="mdmonjurr20@gmail.com" userId="04c5f81492906428" providerId="LiveId" clId="{54CB36C0-CCFC-489A-AAEC-27D1001DF283}" dt="2022-12-23T12:43:17.560" v="6014" actId="1076"/>
          <ac:spMkLst>
            <pc:docMk/>
            <pc:sldMk cId="2787685247" sldId="295"/>
            <ac:spMk id="41" creationId="{07E2673A-F263-261D-40B0-B92424D47F16}"/>
          </ac:spMkLst>
        </pc:spChg>
        <pc:spChg chg="add del mod">
          <ac:chgData name="mdmonjurr20@gmail.com" userId="04c5f81492906428" providerId="LiveId" clId="{54CB36C0-CCFC-489A-AAEC-27D1001DF283}" dt="2022-12-22T04:11:45.715" v="5915" actId="478"/>
          <ac:spMkLst>
            <pc:docMk/>
            <pc:sldMk cId="2787685247" sldId="295"/>
            <ac:spMk id="41" creationId="{7ACB82C1-CD41-A422-D5AD-6805E7F4B1A5}"/>
          </ac:spMkLst>
        </pc:spChg>
        <pc:spChg chg="add mod">
          <ac:chgData name="mdmonjurr20@gmail.com" userId="04c5f81492906428" providerId="LiveId" clId="{54CB36C0-CCFC-489A-AAEC-27D1001DF283}" dt="2022-12-23T12:45:38.223" v="6033" actId="1037"/>
          <ac:spMkLst>
            <pc:docMk/>
            <pc:sldMk cId="2787685247" sldId="295"/>
            <ac:spMk id="43" creationId="{A92DD7FA-E533-9F58-7D1E-75C69D8D55AE}"/>
          </ac:spMkLst>
        </pc:spChg>
        <pc:spChg chg="add mod">
          <ac:chgData name="mdmonjurr20@gmail.com" userId="04c5f81492906428" providerId="LiveId" clId="{54CB36C0-CCFC-489A-AAEC-27D1001DF283}" dt="2022-12-23T12:40:31.989" v="5992" actId="1036"/>
          <ac:spMkLst>
            <pc:docMk/>
            <pc:sldMk cId="2787685247" sldId="295"/>
            <ac:spMk id="44" creationId="{3AFDEE94-F4B4-FF78-5E1D-BFC84AE36ACA}"/>
          </ac:spMkLst>
        </pc:spChg>
        <pc:spChg chg="add mod">
          <ac:chgData name="mdmonjurr20@gmail.com" userId="04c5f81492906428" providerId="LiveId" clId="{54CB36C0-CCFC-489A-AAEC-27D1001DF283}" dt="2022-12-23T12:39:44.114" v="5983" actId="1037"/>
          <ac:spMkLst>
            <pc:docMk/>
            <pc:sldMk cId="2787685247" sldId="295"/>
            <ac:spMk id="45" creationId="{66F0B65C-23EE-B732-25E3-F27A8312D085}"/>
          </ac:spMkLst>
        </pc:spChg>
        <pc:spChg chg="add mod">
          <ac:chgData name="mdmonjurr20@gmail.com" userId="04c5f81492906428" providerId="LiveId" clId="{54CB36C0-CCFC-489A-AAEC-27D1001DF283}" dt="2022-12-23T12:42:24.575" v="6010" actId="1035"/>
          <ac:spMkLst>
            <pc:docMk/>
            <pc:sldMk cId="2787685247" sldId="295"/>
            <ac:spMk id="46" creationId="{B8DCB041-67DC-8A6D-D4F3-995EC3E4D75E}"/>
          </ac:spMkLst>
        </pc:spChg>
        <pc:spChg chg="add mod">
          <ac:chgData name="mdmonjurr20@gmail.com" userId="04c5f81492906428" providerId="LiveId" clId="{54CB36C0-CCFC-489A-AAEC-27D1001DF283}" dt="2022-12-23T12:50:16.653" v="6054" actId="1036"/>
          <ac:spMkLst>
            <pc:docMk/>
            <pc:sldMk cId="2787685247" sldId="295"/>
            <ac:spMk id="48" creationId="{91D4DD12-B030-4221-452B-40E3C2C66E20}"/>
          </ac:spMkLst>
        </pc:spChg>
        <pc:spChg chg="add mod">
          <ac:chgData name="mdmonjurr20@gmail.com" userId="04c5f81492906428" providerId="LiveId" clId="{54CB36C0-CCFC-489A-AAEC-27D1001DF283}" dt="2022-12-26T04:56:06.874" v="8247" actId="1076"/>
          <ac:spMkLst>
            <pc:docMk/>
            <pc:sldMk cId="2787685247" sldId="295"/>
            <ac:spMk id="49" creationId="{23CDB67D-9D61-C6A6-CEFF-F54D04004D4F}"/>
          </ac:spMkLst>
        </pc:spChg>
        <pc:cxnChg chg="add mod">
          <ac:chgData name="mdmonjurr20@gmail.com" userId="04c5f81492906428" providerId="LiveId" clId="{54CB36C0-CCFC-489A-AAEC-27D1001DF283}" dt="2022-12-22T03:40:00.845" v="5631" actId="14100"/>
          <ac:cxnSpMkLst>
            <pc:docMk/>
            <pc:sldMk cId="2787685247" sldId="295"/>
            <ac:cxnSpMk id="8" creationId="{47FBFF4F-CB72-7A9D-EECF-AD7916E4D1DD}"/>
          </ac:cxnSpMkLst>
        </pc:cxnChg>
        <pc:cxnChg chg="add del mod">
          <ac:chgData name="mdmonjurr20@gmail.com" userId="04c5f81492906428" providerId="LiveId" clId="{54CB36C0-CCFC-489A-AAEC-27D1001DF283}" dt="2022-12-22T03:42:21.792" v="5641" actId="478"/>
          <ac:cxnSpMkLst>
            <pc:docMk/>
            <pc:sldMk cId="2787685247" sldId="295"/>
            <ac:cxnSpMk id="15" creationId="{C539C7EA-EED3-F79B-5659-BE2C5E3D77F8}"/>
          </ac:cxnSpMkLst>
        </pc:cxnChg>
        <pc:cxnChg chg="add mod">
          <ac:chgData name="mdmonjurr20@gmail.com" userId="04c5f81492906428" providerId="LiveId" clId="{54CB36C0-CCFC-489A-AAEC-27D1001DF283}" dt="2022-12-26T04:54:53.172" v="8240" actId="571"/>
          <ac:cxnSpMkLst>
            <pc:docMk/>
            <pc:sldMk cId="2787685247" sldId="295"/>
            <ac:cxnSpMk id="16" creationId="{D9F0FB57-6F1F-52C8-3E89-A3DAF450560B}"/>
          </ac:cxnSpMkLst>
        </pc:cxnChg>
        <pc:cxnChg chg="add mod">
          <ac:chgData name="mdmonjurr20@gmail.com" userId="04c5f81492906428" providerId="LiveId" clId="{54CB36C0-CCFC-489A-AAEC-27D1001DF283}" dt="2022-12-23T12:40:00.216" v="5984" actId="571"/>
          <ac:cxnSpMkLst>
            <pc:docMk/>
            <pc:sldMk cId="2787685247" sldId="295"/>
            <ac:cxnSpMk id="17" creationId="{AD202A7D-6BF3-D771-5240-000E6BF9DFEA}"/>
          </ac:cxnSpMkLst>
        </pc:cxnChg>
        <pc:cxnChg chg="add mod">
          <ac:chgData name="mdmonjurr20@gmail.com" userId="04c5f81492906428" providerId="LiveId" clId="{54CB36C0-CCFC-489A-AAEC-27D1001DF283}" dt="2022-12-22T03:42:35.675" v="5642" actId="571"/>
          <ac:cxnSpMkLst>
            <pc:docMk/>
            <pc:sldMk cId="2787685247" sldId="295"/>
            <ac:cxnSpMk id="18" creationId="{6A95ECCA-D795-142F-3F4E-D1F305CF4B2C}"/>
          </ac:cxnSpMkLst>
        </pc:cxnChg>
        <pc:cxnChg chg="add mod">
          <ac:chgData name="mdmonjurr20@gmail.com" userId="04c5f81492906428" providerId="LiveId" clId="{54CB36C0-CCFC-489A-AAEC-27D1001DF283}" dt="2022-12-22T03:45:48.893" v="5668" actId="1038"/>
          <ac:cxnSpMkLst>
            <pc:docMk/>
            <pc:sldMk cId="2787685247" sldId="295"/>
            <ac:cxnSpMk id="22" creationId="{68C7A5E0-D66E-5DCF-2E15-92E1A788BEE9}"/>
          </ac:cxnSpMkLst>
        </pc:cxnChg>
        <pc:cxnChg chg="add mod">
          <ac:chgData name="mdmonjurr20@gmail.com" userId="04c5f81492906428" providerId="LiveId" clId="{54CB36C0-CCFC-489A-AAEC-27D1001DF283}" dt="2022-12-22T03:47:10.299" v="5702" actId="1035"/>
          <ac:cxnSpMkLst>
            <pc:docMk/>
            <pc:sldMk cId="2787685247" sldId="295"/>
            <ac:cxnSpMk id="27" creationId="{AB89982E-B4FC-C52C-8D7A-86CDD124EA1F}"/>
          </ac:cxnSpMkLst>
        </pc:cxnChg>
        <pc:cxnChg chg="add mod">
          <ac:chgData name="mdmonjurr20@gmail.com" userId="04c5f81492906428" providerId="LiveId" clId="{54CB36C0-CCFC-489A-AAEC-27D1001DF283}" dt="2022-12-22T03:51:01.827" v="5804" actId="1036"/>
          <ac:cxnSpMkLst>
            <pc:docMk/>
            <pc:sldMk cId="2787685247" sldId="295"/>
            <ac:cxnSpMk id="30" creationId="{1C56839B-0145-B523-811F-5D074397453E}"/>
          </ac:cxnSpMkLst>
        </pc:cxnChg>
        <pc:cxnChg chg="add mod">
          <ac:chgData name="mdmonjurr20@gmail.com" userId="04c5f81492906428" providerId="LiveId" clId="{54CB36C0-CCFC-489A-AAEC-27D1001DF283}" dt="2022-12-22T03:53:02.975" v="5831" actId="1035"/>
          <ac:cxnSpMkLst>
            <pc:docMk/>
            <pc:sldMk cId="2787685247" sldId="295"/>
            <ac:cxnSpMk id="33" creationId="{4891C299-CCA9-49CF-D304-3DFDFB3146CF}"/>
          </ac:cxnSpMkLst>
        </pc:cxnChg>
        <pc:cxnChg chg="add mod">
          <ac:chgData name="mdmonjurr20@gmail.com" userId="04c5f81492906428" providerId="LiveId" clId="{54CB36C0-CCFC-489A-AAEC-27D1001DF283}" dt="2022-12-22T03:58:43.655" v="5876" actId="1035"/>
          <ac:cxnSpMkLst>
            <pc:docMk/>
            <pc:sldMk cId="2787685247" sldId="295"/>
            <ac:cxnSpMk id="38" creationId="{EA55DBA7-3D5C-D6A2-057A-3981E2113E62}"/>
          </ac:cxnSpMkLst>
        </pc:cxnChg>
        <pc:cxnChg chg="add mod">
          <ac:chgData name="mdmonjurr20@gmail.com" userId="04c5f81492906428" providerId="LiveId" clId="{54CB36C0-CCFC-489A-AAEC-27D1001DF283}" dt="2022-12-23T12:39:26.807" v="5977" actId="1035"/>
          <ac:cxnSpMkLst>
            <pc:docMk/>
            <pc:sldMk cId="2787685247" sldId="295"/>
            <ac:cxnSpMk id="42" creationId="{67352C68-161F-13C0-2D2C-6D8A48CFCF95}"/>
          </ac:cxnSpMkLst>
        </pc:cxnChg>
        <pc:cxnChg chg="add mod">
          <ac:chgData name="mdmonjurr20@gmail.com" userId="04c5f81492906428" providerId="LiveId" clId="{54CB36C0-CCFC-489A-AAEC-27D1001DF283}" dt="2022-12-23T12:49:20.023" v="6034" actId="571"/>
          <ac:cxnSpMkLst>
            <pc:docMk/>
            <pc:sldMk cId="2787685247" sldId="295"/>
            <ac:cxnSpMk id="47" creationId="{7BBF5A73-A3DB-C31A-24AC-B97D370180C0}"/>
          </ac:cxnSpMkLst>
        </pc:cxnChg>
        <pc:cxnChg chg="add mod">
          <ac:chgData name="mdmonjurr20@gmail.com" userId="04c5f81492906428" providerId="LiveId" clId="{54CB36C0-CCFC-489A-AAEC-27D1001DF283}" dt="2022-12-23T12:54:26.881" v="6093" actId="1582"/>
          <ac:cxnSpMkLst>
            <pc:docMk/>
            <pc:sldMk cId="2787685247" sldId="295"/>
            <ac:cxnSpMk id="50" creationId="{3DFB1616-1563-F04C-9A6C-316A82CD6A04}"/>
          </ac:cxnSpMkLst>
        </pc:cxnChg>
        <pc:cxnChg chg="add mod">
          <ac:chgData name="mdmonjurr20@gmail.com" userId="04c5f81492906428" providerId="LiveId" clId="{54CB36C0-CCFC-489A-AAEC-27D1001DF283}" dt="2022-12-23T12:54:19.278" v="6092" actId="1582"/>
          <ac:cxnSpMkLst>
            <pc:docMk/>
            <pc:sldMk cId="2787685247" sldId="295"/>
            <ac:cxnSpMk id="52" creationId="{2C534F57-C90A-2BB7-D8D5-3241AF67FD7F}"/>
          </ac:cxnSpMkLst>
        </pc:cxnChg>
        <pc:cxnChg chg="add mod">
          <ac:chgData name="mdmonjurr20@gmail.com" userId="04c5f81492906428" providerId="LiveId" clId="{54CB36C0-CCFC-489A-AAEC-27D1001DF283}" dt="2022-12-23T12:54:11.880" v="6091" actId="1582"/>
          <ac:cxnSpMkLst>
            <pc:docMk/>
            <pc:sldMk cId="2787685247" sldId="295"/>
            <ac:cxnSpMk id="53" creationId="{F264E530-96FA-7C17-18EB-C147A5DAFE76}"/>
          </ac:cxnSpMkLst>
        </pc:cxnChg>
        <pc:cxnChg chg="add mod">
          <ac:chgData name="mdmonjurr20@gmail.com" userId="04c5f81492906428" providerId="LiveId" clId="{54CB36C0-CCFC-489A-AAEC-27D1001DF283}" dt="2022-12-23T12:53:35.860" v="6088" actId="1035"/>
          <ac:cxnSpMkLst>
            <pc:docMk/>
            <pc:sldMk cId="2787685247" sldId="295"/>
            <ac:cxnSpMk id="55" creationId="{A3ADFCBA-26DF-D10A-FDD5-F309BCF5D506}"/>
          </ac:cxnSpMkLst>
        </pc:cxnChg>
        <pc:cxnChg chg="add mod">
          <ac:chgData name="mdmonjurr20@gmail.com" userId="04c5f81492906428" providerId="LiveId" clId="{54CB36C0-CCFC-489A-AAEC-27D1001DF283}" dt="2022-12-23T12:54:00.199" v="6090" actId="14100"/>
          <ac:cxnSpMkLst>
            <pc:docMk/>
            <pc:sldMk cId="2787685247" sldId="295"/>
            <ac:cxnSpMk id="56" creationId="{C5E4BB52-C346-41DD-8A55-DFB5A756DA3B}"/>
          </ac:cxnSpMkLst>
        </pc:cxnChg>
      </pc:sldChg>
      <pc:sldChg chg="addSp modSp new mod modAnim">
        <pc:chgData name="mdmonjurr20@gmail.com" userId="04c5f81492906428" providerId="LiveId" clId="{54CB36C0-CCFC-489A-AAEC-27D1001DF283}" dt="2022-12-26T05:00:33.767" v="8249"/>
        <pc:sldMkLst>
          <pc:docMk/>
          <pc:sldMk cId="1899756425" sldId="296"/>
        </pc:sldMkLst>
        <pc:spChg chg="add mod">
          <ac:chgData name="mdmonjurr20@gmail.com" userId="04c5f81492906428" providerId="LiveId" clId="{54CB36C0-CCFC-489A-AAEC-27D1001DF283}" dt="2022-12-23T13:02:42.007" v="6246" actId="1076"/>
          <ac:spMkLst>
            <pc:docMk/>
            <pc:sldMk cId="1899756425" sldId="296"/>
            <ac:spMk id="2" creationId="{07C91BCE-0056-0106-305F-20085C7BCC1F}"/>
          </ac:spMkLst>
        </pc:spChg>
        <pc:spChg chg="add mod">
          <ac:chgData name="mdmonjurr20@gmail.com" userId="04c5f81492906428" providerId="LiveId" clId="{54CB36C0-CCFC-489A-AAEC-27D1001DF283}" dt="2022-12-23T13:09:04.825" v="6298" actId="207"/>
          <ac:spMkLst>
            <pc:docMk/>
            <pc:sldMk cId="1899756425" sldId="296"/>
            <ac:spMk id="3" creationId="{CBAFBE56-3F7C-AC13-45C1-FC5CB5E89683}"/>
          </ac:spMkLst>
        </pc:spChg>
        <pc:spChg chg="add mod">
          <ac:chgData name="mdmonjurr20@gmail.com" userId="04c5f81492906428" providerId="LiveId" clId="{54CB36C0-CCFC-489A-AAEC-27D1001DF283}" dt="2022-12-23T13:10:06.047" v="6314" actId="20577"/>
          <ac:spMkLst>
            <pc:docMk/>
            <pc:sldMk cId="1899756425" sldId="296"/>
            <ac:spMk id="4" creationId="{A6AC4D30-08B0-AE48-CE78-C5BE3BDB6852}"/>
          </ac:spMkLst>
        </pc:spChg>
        <pc:spChg chg="add mod">
          <ac:chgData name="mdmonjurr20@gmail.com" userId="04c5f81492906428" providerId="LiveId" clId="{54CB36C0-CCFC-489A-AAEC-27D1001DF283}" dt="2022-12-23T13:10:48.935" v="6330" actId="20577"/>
          <ac:spMkLst>
            <pc:docMk/>
            <pc:sldMk cId="1899756425" sldId="296"/>
            <ac:spMk id="5" creationId="{424AB125-3A18-2333-7694-11BF03590CAF}"/>
          </ac:spMkLst>
        </pc:spChg>
        <pc:spChg chg="add mod">
          <ac:chgData name="mdmonjurr20@gmail.com" userId="04c5f81492906428" providerId="LiveId" clId="{54CB36C0-CCFC-489A-AAEC-27D1001DF283}" dt="2022-12-23T13:11:58.327" v="6336" actId="1038"/>
          <ac:spMkLst>
            <pc:docMk/>
            <pc:sldMk cId="1899756425" sldId="296"/>
            <ac:spMk id="6" creationId="{A13513ED-B12A-C4B7-9781-6F0B99324D8B}"/>
          </ac:spMkLst>
        </pc:spChg>
        <pc:spChg chg="add mod">
          <ac:chgData name="mdmonjurr20@gmail.com" userId="04c5f81492906428" providerId="LiveId" clId="{54CB36C0-CCFC-489A-AAEC-27D1001DF283}" dt="2022-12-23T13:12:43.476" v="6344" actId="208"/>
          <ac:spMkLst>
            <pc:docMk/>
            <pc:sldMk cId="1899756425" sldId="296"/>
            <ac:spMk id="7" creationId="{B28A830E-BBBB-52FF-DA1D-8B0B0504B5A5}"/>
          </ac:spMkLst>
        </pc:spChg>
        <pc:spChg chg="add mod">
          <ac:chgData name="mdmonjurr20@gmail.com" userId="04c5f81492906428" providerId="LiveId" clId="{54CB36C0-CCFC-489A-AAEC-27D1001DF283}" dt="2022-12-23T13:15:41.299" v="6366" actId="1038"/>
          <ac:spMkLst>
            <pc:docMk/>
            <pc:sldMk cId="1899756425" sldId="296"/>
            <ac:spMk id="8" creationId="{CD8DEC9F-7CC9-A63A-4D00-99015E93D898}"/>
          </ac:spMkLst>
        </pc:spChg>
        <pc:spChg chg="add mod">
          <ac:chgData name="mdmonjurr20@gmail.com" userId="04c5f81492906428" providerId="LiveId" clId="{54CB36C0-CCFC-489A-AAEC-27D1001DF283}" dt="2022-12-23T13:14:56.925" v="6355" actId="1038"/>
          <ac:spMkLst>
            <pc:docMk/>
            <pc:sldMk cId="1899756425" sldId="296"/>
            <ac:spMk id="9" creationId="{1320E605-E7A3-FBA6-25AF-1FF45060E322}"/>
          </ac:spMkLst>
        </pc:spChg>
        <pc:spChg chg="add mod">
          <ac:chgData name="mdmonjurr20@gmail.com" userId="04c5f81492906428" providerId="LiveId" clId="{54CB36C0-CCFC-489A-AAEC-27D1001DF283}" dt="2022-12-23T13:15:21.612" v="6361" actId="1038"/>
          <ac:spMkLst>
            <pc:docMk/>
            <pc:sldMk cId="1899756425" sldId="296"/>
            <ac:spMk id="10" creationId="{99853F32-E350-CEB4-552A-D7724EB9038C}"/>
          </ac:spMkLst>
        </pc:spChg>
        <pc:spChg chg="add mod">
          <ac:chgData name="mdmonjurr20@gmail.com" userId="04c5f81492906428" providerId="LiveId" clId="{54CB36C0-CCFC-489A-AAEC-27D1001DF283}" dt="2022-12-23T13:15:35.047" v="6365" actId="1038"/>
          <ac:spMkLst>
            <pc:docMk/>
            <pc:sldMk cId="1899756425" sldId="296"/>
            <ac:spMk id="11" creationId="{8E860D97-4732-9271-C6AC-31BF01226DE4}"/>
          </ac:spMkLst>
        </pc:spChg>
        <pc:spChg chg="add mod">
          <ac:chgData name="mdmonjurr20@gmail.com" userId="04c5f81492906428" providerId="LiveId" clId="{54CB36C0-CCFC-489A-AAEC-27D1001DF283}" dt="2022-12-23T13:16:04.823" v="6367" actId="14100"/>
          <ac:spMkLst>
            <pc:docMk/>
            <pc:sldMk cId="1899756425" sldId="296"/>
            <ac:spMk id="12" creationId="{6656DF41-1E5B-3F41-4608-ABB886B9B8B6}"/>
          </ac:spMkLst>
        </pc:spChg>
        <pc:spChg chg="add mod">
          <ac:chgData name="mdmonjurr20@gmail.com" userId="04c5f81492906428" providerId="LiveId" clId="{54CB36C0-CCFC-489A-AAEC-27D1001DF283}" dt="2022-12-23T13:16:21.538" v="6371" actId="1037"/>
          <ac:spMkLst>
            <pc:docMk/>
            <pc:sldMk cId="1899756425" sldId="296"/>
            <ac:spMk id="13" creationId="{652FB956-9DBD-6D41-E65B-9E5410091B25}"/>
          </ac:spMkLst>
        </pc:spChg>
        <pc:spChg chg="add mod">
          <ac:chgData name="mdmonjurr20@gmail.com" userId="04c5f81492906428" providerId="LiveId" clId="{54CB36C0-CCFC-489A-AAEC-27D1001DF283}" dt="2022-12-23T13:16:44.356" v="6389" actId="1038"/>
          <ac:spMkLst>
            <pc:docMk/>
            <pc:sldMk cId="1899756425" sldId="296"/>
            <ac:spMk id="14" creationId="{DFCA4DD0-E37D-B7F4-C11E-98CA8CD185F8}"/>
          </ac:spMkLst>
        </pc:spChg>
        <pc:spChg chg="add mod">
          <ac:chgData name="mdmonjurr20@gmail.com" userId="04c5f81492906428" providerId="LiveId" clId="{54CB36C0-CCFC-489A-AAEC-27D1001DF283}" dt="2022-12-23T13:20:40.705" v="6405" actId="14100"/>
          <ac:spMkLst>
            <pc:docMk/>
            <pc:sldMk cId="1899756425" sldId="296"/>
            <ac:spMk id="15" creationId="{41EDF596-F847-A8BE-6F68-8EA26521C65B}"/>
          </ac:spMkLst>
        </pc:spChg>
        <pc:spChg chg="add mod">
          <ac:chgData name="mdmonjurr20@gmail.com" userId="04c5f81492906428" providerId="LiveId" clId="{54CB36C0-CCFC-489A-AAEC-27D1001DF283}" dt="2022-12-23T13:21:08.001" v="6408" actId="14100"/>
          <ac:spMkLst>
            <pc:docMk/>
            <pc:sldMk cId="1899756425" sldId="296"/>
            <ac:spMk id="16" creationId="{FCB8A740-9C50-2296-1118-B26E12575BE9}"/>
          </ac:spMkLst>
        </pc:spChg>
        <pc:spChg chg="add mod">
          <ac:chgData name="mdmonjurr20@gmail.com" userId="04c5f81492906428" providerId="LiveId" clId="{54CB36C0-CCFC-489A-AAEC-27D1001DF283}" dt="2022-12-23T13:21:46.231" v="6412" actId="14100"/>
          <ac:spMkLst>
            <pc:docMk/>
            <pc:sldMk cId="1899756425" sldId="296"/>
            <ac:spMk id="17" creationId="{F07DA31A-AE13-A535-3E8E-3C7998C4F0F0}"/>
          </ac:spMkLst>
        </pc:spChg>
      </pc:sldChg>
      <pc:sldChg chg="addSp modSp new mod">
        <pc:chgData name="mdmonjurr20@gmail.com" userId="04c5f81492906428" providerId="LiveId" clId="{54CB36C0-CCFC-489A-AAEC-27D1001DF283}" dt="2022-12-23T14:14:06.826" v="6885" actId="20577"/>
        <pc:sldMkLst>
          <pc:docMk/>
          <pc:sldMk cId="2113537842" sldId="297"/>
        </pc:sldMkLst>
        <pc:spChg chg="add mod">
          <ac:chgData name="mdmonjurr20@gmail.com" userId="04c5f81492906428" providerId="LiveId" clId="{54CB36C0-CCFC-489A-AAEC-27D1001DF283}" dt="2022-12-23T14:01:45.487" v="6478" actId="14100"/>
          <ac:spMkLst>
            <pc:docMk/>
            <pc:sldMk cId="2113537842" sldId="297"/>
            <ac:spMk id="2" creationId="{257926A8-0758-130A-A13D-D8D26C83A2C9}"/>
          </ac:spMkLst>
        </pc:spChg>
        <pc:spChg chg="add mod">
          <ac:chgData name="mdmonjurr20@gmail.com" userId="04c5f81492906428" providerId="LiveId" clId="{54CB36C0-CCFC-489A-AAEC-27D1001DF283}" dt="2022-12-23T14:06:35.359" v="6722" actId="1076"/>
          <ac:spMkLst>
            <pc:docMk/>
            <pc:sldMk cId="2113537842" sldId="297"/>
            <ac:spMk id="3" creationId="{8F6D3185-A343-4D5E-FF9F-6A9665F94918}"/>
          </ac:spMkLst>
        </pc:spChg>
        <pc:spChg chg="add mod">
          <ac:chgData name="mdmonjurr20@gmail.com" userId="04c5f81492906428" providerId="LiveId" clId="{54CB36C0-CCFC-489A-AAEC-27D1001DF283}" dt="2022-12-23T14:08:40.341" v="6798" actId="207"/>
          <ac:spMkLst>
            <pc:docMk/>
            <pc:sldMk cId="2113537842" sldId="297"/>
            <ac:spMk id="4" creationId="{8FA50DD3-8E93-20C8-9BFE-491D9C29D740}"/>
          </ac:spMkLst>
        </pc:spChg>
        <pc:spChg chg="add mod">
          <ac:chgData name="mdmonjurr20@gmail.com" userId="04c5f81492906428" providerId="LiveId" clId="{54CB36C0-CCFC-489A-AAEC-27D1001DF283}" dt="2022-12-23T14:12:08.998" v="6872" actId="20577"/>
          <ac:spMkLst>
            <pc:docMk/>
            <pc:sldMk cId="2113537842" sldId="297"/>
            <ac:spMk id="5" creationId="{446EFADC-328B-1043-A6AE-14B9B36A6F0A}"/>
          </ac:spMkLst>
        </pc:spChg>
        <pc:spChg chg="add mod">
          <ac:chgData name="mdmonjurr20@gmail.com" userId="04c5f81492906428" providerId="LiveId" clId="{54CB36C0-CCFC-489A-AAEC-27D1001DF283}" dt="2022-12-23T14:12:06.734" v="6871" actId="20577"/>
          <ac:spMkLst>
            <pc:docMk/>
            <pc:sldMk cId="2113537842" sldId="297"/>
            <ac:spMk id="6" creationId="{597CCBEB-F239-6DD9-B9AC-E8D83BAF7F1F}"/>
          </ac:spMkLst>
        </pc:spChg>
        <pc:spChg chg="add mod">
          <ac:chgData name="mdmonjurr20@gmail.com" userId="04c5f81492906428" providerId="LiveId" clId="{54CB36C0-CCFC-489A-AAEC-27D1001DF283}" dt="2022-12-23T14:13:00.943" v="6881" actId="14100"/>
          <ac:spMkLst>
            <pc:docMk/>
            <pc:sldMk cId="2113537842" sldId="297"/>
            <ac:spMk id="7" creationId="{DA053722-3D4E-B491-AE56-5E89F471A37D}"/>
          </ac:spMkLst>
        </pc:spChg>
        <pc:spChg chg="add mod">
          <ac:chgData name="mdmonjurr20@gmail.com" userId="04c5f81492906428" providerId="LiveId" clId="{54CB36C0-CCFC-489A-AAEC-27D1001DF283}" dt="2022-12-23T14:14:06.826" v="6885" actId="20577"/>
          <ac:spMkLst>
            <pc:docMk/>
            <pc:sldMk cId="2113537842" sldId="297"/>
            <ac:spMk id="8" creationId="{16399958-B751-7F94-7F8F-C265FF9DC49C}"/>
          </ac:spMkLst>
        </pc:spChg>
      </pc:sldChg>
      <pc:sldChg chg="modSp add mod">
        <pc:chgData name="mdmonjurr20@gmail.com" userId="04c5f81492906428" providerId="LiveId" clId="{54CB36C0-CCFC-489A-AAEC-27D1001DF283}" dt="2022-12-26T05:04:22.600" v="8250" actId="1076"/>
        <pc:sldMkLst>
          <pc:docMk/>
          <pc:sldMk cId="1485070729" sldId="298"/>
        </pc:sldMkLst>
        <pc:spChg chg="mod">
          <ac:chgData name="mdmonjurr20@gmail.com" userId="04c5f81492906428" providerId="LiveId" clId="{54CB36C0-CCFC-489A-AAEC-27D1001DF283}" dt="2022-12-23T14:29:33.418" v="7424" actId="20577"/>
          <ac:spMkLst>
            <pc:docMk/>
            <pc:sldMk cId="1485070729" sldId="298"/>
            <ac:spMk id="3" creationId="{8F6D3185-A343-4D5E-FF9F-6A9665F94918}"/>
          </ac:spMkLst>
        </pc:spChg>
        <pc:spChg chg="mod">
          <ac:chgData name="mdmonjurr20@gmail.com" userId="04c5f81492906428" providerId="LiveId" clId="{54CB36C0-CCFC-489A-AAEC-27D1001DF283}" dt="2022-12-23T14:23:09.001" v="7175" actId="14100"/>
          <ac:spMkLst>
            <pc:docMk/>
            <pc:sldMk cId="1485070729" sldId="298"/>
            <ac:spMk id="4" creationId="{8FA50DD3-8E93-20C8-9BFE-491D9C29D740}"/>
          </ac:spMkLst>
        </pc:spChg>
        <pc:spChg chg="mod">
          <ac:chgData name="mdmonjurr20@gmail.com" userId="04c5f81492906428" providerId="LiveId" clId="{54CB36C0-CCFC-489A-AAEC-27D1001DF283}" dt="2022-12-23T14:24:36.942" v="7218" actId="20577"/>
          <ac:spMkLst>
            <pc:docMk/>
            <pc:sldMk cId="1485070729" sldId="298"/>
            <ac:spMk id="5" creationId="{446EFADC-328B-1043-A6AE-14B9B36A6F0A}"/>
          </ac:spMkLst>
        </pc:spChg>
        <pc:spChg chg="mod">
          <ac:chgData name="mdmonjurr20@gmail.com" userId="04c5f81492906428" providerId="LiveId" clId="{54CB36C0-CCFC-489A-AAEC-27D1001DF283}" dt="2022-12-23T14:25:25.961" v="7249" actId="20577"/>
          <ac:spMkLst>
            <pc:docMk/>
            <pc:sldMk cId="1485070729" sldId="298"/>
            <ac:spMk id="6" creationId="{597CCBEB-F239-6DD9-B9AC-E8D83BAF7F1F}"/>
          </ac:spMkLst>
        </pc:spChg>
        <pc:spChg chg="mod">
          <ac:chgData name="mdmonjurr20@gmail.com" userId="04c5f81492906428" providerId="LiveId" clId="{54CB36C0-CCFC-489A-AAEC-27D1001DF283}" dt="2022-12-26T05:04:22.600" v="8250" actId="1076"/>
          <ac:spMkLst>
            <pc:docMk/>
            <pc:sldMk cId="1485070729" sldId="298"/>
            <ac:spMk id="7" creationId="{DA053722-3D4E-B491-AE56-5E89F471A37D}"/>
          </ac:spMkLst>
        </pc:spChg>
        <pc:spChg chg="mod">
          <ac:chgData name="mdmonjurr20@gmail.com" userId="04c5f81492906428" providerId="LiveId" clId="{54CB36C0-CCFC-489A-AAEC-27D1001DF283}" dt="2022-12-23T14:29:10.456" v="7408" actId="14100"/>
          <ac:spMkLst>
            <pc:docMk/>
            <pc:sldMk cId="1485070729" sldId="298"/>
            <ac:spMk id="8" creationId="{16399958-B751-7F94-7F8F-C265FF9DC49C}"/>
          </ac:spMkLst>
        </pc:spChg>
      </pc:sldChg>
      <pc:sldChg chg="addSp modSp add mod">
        <pc:chgData name="mdmonjurr20@gmail.com" userId="04c5f81492906428" providerId="LiveId" clId="{54CB36C0-CCFC-489A-AAEC-27D1001DF283}" dt="2022-12-23T15:04:41.398" v="7873" actId="1076"/>
        <pc:sldMkLst>
          <pc:docMk/>
          <pc:sldMk cId="2105951821" sldId="299"/>
        </pc:sldMkLst>
        <pc:spChg chg="mod">
          <ac:chgData name="mdmonjurr20@gmail.com" userId="04c5f81492906428" providerId="LiveId" clId="{54CB36C0-CCFC-489A-AAEC-27D1001DF283}" dt="2022-12-23T14:55:06.655" v="7707" actId="1076"/>
          <ac:spMkLst>
            <pc:docMk/>
            <pc:sldMk cId="2105951821" sldId="299"/>
            <ac:spMk id="2" creationId="{257926A8-0758-130A-A13D-D8D26C83A2C9}"/>
          </ac:spMkLst>
        </pc:spChg>
        <pc:spChg chg="mod">
          <ac:chgData name="mdmonjurr20@gmail.com" userId="04c5f81492906428" providerId="LiveId" clId="{54CB36C0-CCFC-489A-AAEC-27D1001DF283}" dt="2022-12-23T14:55:20.484" v="7715" actId="20577"/>
          <ac:spMkLst>
            <pc:docMk/>
            <pc:sldMk cId="2105951821" sldId="299"/>
            <ac:spMk id="3" creationId="{8F6D3185-A343-4D5E-FF9F-6A9665F94918}"/>
          </ac:spMkLst>
        </pc:spChg>
        <pc:spChg chg="mod">
          <ac:chgData name="mdmonjurr20@gmail.com" userId="04c5f81492906428" providerId="LiveId" clId="{54CB36C0-CCFC-489A-AAEC-27D1001DF283}" dt="2022-12-23T14:55:46.806" v="7716" actId="1076"/>
          <ac:spMkLst>
            <pc:docMk/>
            <pc:sldMk cId="2105951821" sldId="299"/>
            <ac:spMk id="4" creationId="{8FA50DD3-8E93-20C8-9BFE-491D9C29D740}"/>
          </ac:spMkLst>
        </pc:spChg>
        <pc:spChg chg="mod">
          <ac:chgData name="mdmonjurr20@gmail.com" userId="04c5f81492906428" providerId="LiveId" clId="{54CB36C0-CCFC-489A-AAEC-27D1001DF283}" dt="2022-12-23T14:55:53.110" v="7717" actId="1076"/>
          <ac:spMkLst>
            <pc:docMk/>
            <pc:sldMk cId="2105951821" sldId="299"/>
            <ac:spMk id="5" creationId="{446EFADC-328B-1043-A6AE-14B9B36A6F0A}"/>
          </ac:spMkLst>
        </pc:spChg>
        <pc:spChg chg="mod">
          <ac:chgData name="mdmonjurr20@gmail.com" userId="04c5f81492906428" providerId="LiveId" clId="{54CB36C0-CCFC-489A-AAEC-27D1001DF283}" dt="2022-12-23T14:56:04.719" v="7718" actId="1076"/>
          <ac:spMkLst>
            <pc:docMk/>
            <pc:sldMk cId="2105951821" sldId="299"/>
            <ac:spMk id="6" creationId="{597CCBEB-F239-6DD9-B9AC-E8D83BAF7F1F}"/>
          </ac:spMkLst>
        </pc:spChg>
        <pc:spChg chg="mod">
          <ac:chgData name="mdmonjurr20@gmail.com" userId="04c5f81492906428" providerId="LiveId" clId="{54CB36C0-CCFC-489A-AAEC-27D1001DF283}" dt="2022-12-23T14:56:10.504" v="7719" actId="1076"/>
          <ac:spMkLst>
            <pc:docMk/>
            <pc:sldMk cId="2105951821" sldId="299"/>
            <ac:spMk id="7" creationId="{DA053722-3D4E-B491-AE56-5E89F471A37D}"/>
          </ac:spMkLst>
        </pc:spChg>
        <pc:spChg chg="mod">
          <ac:chgData name="mdmonjurr20@gmail.com" userId="04c5f81492906428" providerId="LiveId" clId="{54CB36C0-CCFC-489A-AAEC-27D1001DF283}" dt="2022-12-23T15:04:41.398" v="7873" actId="1076"/>
          <ac:spMkLst>
            <pc:docMk/>
            <pc:sldMk cId="2105951821" sldId="299"/>
            <ac:spMk id="8" creationId="{16399958-B751-7F94-7F8F-C265FF9DC49C}"/>
          </ac:spMkLst>
        </pc:spChg>
        <pc:spChg chg="add mod">
          <ac:chgData name="mdmonjurr20@gmail.com" userId="04c5f81492906428" providerId="LiveId" clId="{54CB36C0-CCFC-489A-AAEC-27D1001DF283}" dt="2022-12-23T15:00:01.679" v="7731" actId="14100"/>
          <ac:spMkLst>
            <pc:docMk/>
            <pc:sldMk cId="2105951821" sldId="299"/>
            <ac:spMk id="9" creationId="{09950FB9-149A-C51E-222B-410A8C35FB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6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4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57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4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29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5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4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02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8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5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4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0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9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A3B007-7726-49D3-BAD3-75658BD76B01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DA43A6-A2DF-4F4D-A2B4-E52BC66F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3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policyinca.org/publications/student-centered-culture-improvement-case-garden-grove-unified-school-distric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vide-divided-dividing-division-40654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566056"/>
            <a:ext cx="10755085" cy="5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926A8-0758-130A-A13D-D8D26C83A2C9}"/>
              </a:ext>
            </a:extLst>
          </p:cNvPr>
          <p:cNvSpPr txBox="1"/>
          <p:nvPr/>
        </p:nvSpPr>
        <p:spPr>
          <a:xfrm>
            <a:off x="4414911" y="253218"/>
            <a:ext cx="355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২.২ ভাগ সম্পর্কিত সমস্যা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D3185-A343-4D5E-FF9F-6A9665F94918}"/>
              </a:ext>
            </a:extLst>
          </p:cNvPr>
          <p:cNvSpPr txBox="1"/>
          <p:nvPr/>
        </p:nvSpPr>
        <p:spPr>
          <a:xfrm>
            <a:off x="208671" y="837993"/>
            <a:ext cx="11774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একটি কোম্পানিতে ২২৫ জন কর্মচারী কাজ করেন। কোম্পানিটির মাসে ৯৫৬২৫ টাকা লাভ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হলো। লাভের টাকা কর্মচারীদের মধ্যে সমানভাবে ভাগ করে দেওয়ার সিদ্ধান্ত নেওয়া হলো।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প্রত্যেক কর্মচারী কত টাকা করে পাবেন?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50DD3-8E93-20C8-9BFE-491D9C29D740}"/>
              </a:ext>
            </a:extLst>
          </p:cNvPr>
          <p:cNvSpPr txBox="1"/>
          <p:nvPr/>
        </p:nvSpPr>
        <p:spPr>
          <a:xfrm>
            <a:off x="533400" y="2407653"/>
            <a:ext cx="776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যদি ৯৫৬২৫ টাকা ২২৫ জনের মধ্যে ভাগ করি, তাহলে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EFADC-328B-1043-A6AE-14B9B36A6F0A}"/>
              </a:ext>
            </a:extLst>
          </p:cNvPr>
          <p:cNvSpPr txBox="1"/>
          <p:nvPr/>
        </p:nvSpPr>
        <p:spPr>
          <a:xfrm>
            <a:off x="533400" y="2992428"/>
            <a:ext cx="523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২২৫ জন কর্মচারী পাবেন ৯৫৬২৫ টাকা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CCBEB-F239-6DD9-B9AC-E8D83BAF7F1F}"/>
              </a:ext>
            </a:extLst>
          </p:cNvPr>
          <p:cNvSpPr txBox="1"/>
          <p:nvPr/>
        </p:nvSpPr>
        <p:spPr>
          <a:xfrm>
            <a:off x="533399" y="3439077"/>
            <a:ext cx="6205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জন কর্মচারী পাবেন (৯৫৬২৫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২২৫) টাকা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53722-3D4E-B491-AE56-5E89F471A37D}"/>
              </a:ext>
            </a:extLst>
          </p:cNvPr>
          <p:cNvSpPr txBox="1"/>
          <p:nvPr/>
        </p:nvSpPr>
        <p:spPr>
          <a:xfrm>
            <a:off x="3150577" y="4034422"/>
            <a:ext cx="177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=৪২৫ টাকা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99958-B751-7F94-7F8F-C265FF9DC49C}"/>
              </a:ext>
            </a:extLst>
          </p:cNvPr>
          <p:cNvSpPr txBox="1"/>
          <p:nvPr/>
        </p:nvSpPr>
        <p:spPr>
          <a:xfrm>
            <a:off x="533400" y="4704302"/>
            <a:ext cx="523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কর্মচারী ৪২৫ টাকা করে পাবেন।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926A8-0758-130A-A13D-D8D26C83A2C9}"/>
              </a:ext>
            </a:extLst>
          </p:cNvPr>
          <p:cNvSpPr txBox="1"/>
          <p:nvPr/>
        </p:nvSpPr>
        <p:spPr>
          <a:xfrm>
            <a:off x="4414911" y="253218"/>
            <a:ext cx="355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২.২ ভাগ সম্পর্কিত সমস্যা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D3185-A343-4D5E-FF9F-6A9665F94918}"/>
              </a:ext>
            </a:extLst>
          </p:cNvPr>
          <p:cNvSpPr txBox="1"/>
          <p:nvPr/>
        </p:nvSpPr>
        <p:spPr>
          <a:xfrm>
            <a:off x="208671" y="837993"/>
            <a:ext cx="11774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একটি গ্রামের রাস্তা মেরামতের জন্য গ্রামবাসী প্রত্যেক পরিবারের কাছ থেকে সমপরিমাণ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করে টাকা তোলার সিদ্ধান্ত নিলেন। গ্রামে ৩৬৭ টি পরিবার আছে এবং রাস্তা ঠিক করার জন্য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৮০০০০ টাকা প্রয়োজন। প্রত্যক পরিবার কত টাকা করে দেবে?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50DD3-8E93-20C8-9BFE-491D9C29D740}"/>
              </a:ext>
            </a:extLst>
          </p:cNvPr>
          <p:cNvSpPr txBox="1"/>
          <p:nvPr/>
        </p:nvSpPr>
        <p:spPr>
          <a:xfrm>
            <a:off x="533400" y="2407653"/>
            <a:ext cx="832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যদি ৮০০০ টাকা ৩৬৭ পরিবারের মধ্যে ভাগ করি, তাহলে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EFADC-328B-1043-A6AE-14B9B36A6F0A}"/>
              </a:ext>
            </a:extLst>
          </p:cNvPr>
          <p:cNvSpPr txBox="1"/>
          <p:nvPr/>
        </p:nvSpPr>
        <p:spPr>
          <a:xfrm>
            <a:off x="533400" y="2992428"/>
            <a:ext cx="523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৩৬৭ টি পরিবার দেবে ৮০০০০ টাকা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CCBEB-F239-6DD9-B9AC-E8D83BAF7F1F}"/>
              </a:ext>
            </a:extLst>
          </p:cNvPr>
          <p:cNvSpPr txBox="1"/>
          <p:nvPr/>
        </p:nvSpPr>
        <p:spPr>
          <a:xfrm>
            <a:off x="533399" y="3439077"/>
            <a:ext cx="6205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টি পরিবার দেবে (৮০০০০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৩৬৭) টাকা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53722-3D4E-B491-AE56-5E89F471A37D}"/>
              </a:ext>
            </a:extLst>
          </p:cNvPr>
          <p:cNvSpPr txBox="1"/>
          <p:nvPr/>
        </p:nvSpPr>
        <p:spPr>
          <a:xfrm>
            <a:off x="3150577" y="3963737"/>
            <a:ext cx="432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ভাগফল ২১৭ ভাগশেষ ৩৬১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99958-B751-7F94-7F8F-C265FF9DC49C}"/>
              </a:ext>
            </a:extLst>
          </p:cNvPr>
          <p:cNvSpPr txBox="1"/>
          <p:nvPr/>
        </p:nvSpPr>
        <p:spPr>
          <a:xfrm>
            <a:off x="533400" y="4704302"/>
            <a:ext cx="11095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পরিবার যদি ২১৭ টাকা করে দেয়, তাহলে প্রয়োজনীয় টাকার চেয়ে কম টাকা জমা হবে। সুতরাং প্রত্যেক পরিবার ২১৮ টাকা করে দেবে।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926A8-0758-130A-A13D-D8D26C83A2C9}"/>
              </a:ext>
            </a:extLst>
          </p:cNvPr>
          <p:cNvSpPr txBox="1"/>
          <p:nvPr/>
        </p:nvSpPr>
        <p:spPr>
          <a:xfrm>
            <a:off x="4317609" y="102247"/>
            <a:ext cx="355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২.২ ভাগ সম্পর্কিত সমস্যা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D3185-A343-4D5E-FF9F-6A9665F94918}"/>
              </a:ext>
            </a:extLst>
          </p:cNvPr>
          <p:cNvSpPr txBox="1"/>
          <p:nvPr/>
        </p:nvSpPr>
        <p:spPr>
          <a:xfrm>
            <a:off x="417342" y="563485"/>
            <a:ext cx="11774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কোনো দৌড় প্রতিযোগিতার পথের এক চক্র সমান ৮০০ মিটার। কততম বারে ১০০০০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মিটার পথ অতিক্রম করবে? (উত্তর ক্রমবাচক সংখ্যায়)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50DD3-8E93-20C8-9BFE-491D9C29D740}"/>
              </a:ext>
            </a:extLst>
          </p:cNvPr>
          <p:cNvSpPr txBox="1"/>
          <p:nvPr/>
        </p:nvSpPr>
        <p:spPr>
          <a:xfrm>
            <a:off x="861646" y="1544853"/>
            <a:ext cx="832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যদি ১০০০০ মিটারকে ৮০০ মিটার দ্বারা ভাগ করি, তাহলে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EFADC-328B-1043-A6AE-14B9B36A6F0A}"/>
              </a:ext>
            </a:extLst>
          </p:cNvPr>
          <p:cNvSpPr txBox="1"/>
          <p:nvPr/>
        </p:nvSpPr>
        <p:spPr>
          <a:xfrm>
            <a:off x="861646" y="2129628"/>
            <a:ext cx="3264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৮০০ মিটার সমান ১ চক্র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7CCBEB-F239-6DD9-B9AC-E8D83BAF7F1F}"/>
                  </a:ext>
                </a:extLst>
              </p:cNvPr>
              <p:cNvSpPr txBox="1"/>
              <p:nvPr/>
            </p:nvSpPr>
            <p:spPr>
              <a:xfrm>
                <a:off x="861646" y="2650625"/>
                <a:ext cx="2814711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 মিটার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৮০০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চক্র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7CCBEB-F239-6DD9-B9AC-E8D83BAF7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46" y="2650625"/>
                <a:ext cx="2814711" cy="862800"/>
              </a:xfrm>
              <a:prstGeom prst="rect">
                <a:avLst/>
              </a:prstGeom>
              <a:blipFill>
                <a:blip r:embed="rId2"/>
                <a:stretch>
                  <a:fillRect l="-5411" r="-5411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53722-3D4E-B491-AE56-5E89F471A37D}"/>
                  </a:ext>
                </a:extLst>
              </p:cNvPr>
              <p:cNvSpPr txBox="1"/>
              <p:nvPr/>
            </p:nvSpPr>
            <p:spPr>
              <a:xfrm>
                <a:off x="861646" y="3512141"/>
                <a:ext cx="4305886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১০০০০ মিটার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0" i="0" smtClean="0">
                            <a:latin typeface="Cambria Math" panose="02040503050406030204" pitchFamily="18" charset="0"/>
                          </a:rPr>
                          <m:t>১০০০০</m:t>
                        </m:r>
                        <m:r>
                          <a:rPr lang="bn-IN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৮০০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চক্র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53722-3D4E-B491-AE56-5E89F471A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46" y="3512141"/>
                <a:ext cx="4305886" cy="862800"/>
              </a:xfrm>
              <a:prstGeom prst="rect">
                <a:avLst/>
              </a:prstGeom>
              <a:blipFill>
                <a:blip r:embed="rId3"/>
                <a:stretch>
                  <a:fillRect l="-3536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6399958-B751-7F94-7F8F-C265FF9DC49C}"/>
              </a:ext>
            </a:extLst>
          </p:cNvPr>
          <p:cNvSpPr txBox="1"/>
          <p:nvPr/>
        </p:nvSpPr>
        <p:spPr>
          <a:xfrm>
            <a:off x="861646" y="5093759"/>
            <a:ext cx="9627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তম বার ঘোরার পরেও ৪০০ মিটার পথ বাকি থাকবে।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১২+১=১৩ তম বার ঘোরার সময় ১০০০০ মিটার পথ অতিক্রান্ত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50FB9-149A-C51E-222B-410A8C35FB25}"/>
              </a:ext>
            </a:extLst>
          </p:cNvPr>
          <p:cNvSpPr txBox="1"/>
          <p:nvPr/>
        </p:nvSpPr>
        <p:spPr>
          <a:xfrm>
            <a:off x="861646" y="4508984"/>
            <a:ext cx="382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ভাগফল ১২ ভাগশেষ ৪০০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8D2E83-6A7B-F919-0CEF-35B3D486A265}"/>
              </a:ext>
            </a:extLst>
          </p:cNvPr>
          <p:cNvSpPr txBox="1"/>
          <p:nvPr/>
        </p:nvSpPr>
        <p:spPr>
          <a:xfrm>
            <a:off x="4642340" y="0"/>
            <a:ext cx="372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 করি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8A453-01B1-05B3-C4B0-25FC14FE26B0}"/>
              </a:ext>
            </a:extLst>
          </p:cNvPr>
          <p:cNvSpPr txBox="1"/>
          <p:nvPr/>
        </p:nvSpPr>
        <p:spPr>
          <a:xfrm>
            <a:off x="4232031" y="1491176"/>
            <a:ext cx="19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3872÷10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82C68-7B7D-A0C6-AB10-F79F1248804F}"/>
              </a:ext>
            </a:extLst>
          </p:cNvPr>
          <p:cNvSpPr txBox="1"/>
          <p:nvPr/>
        </p:nvSpPr>
        <p:spPr>
          <a:xfrm>
            <a:off x="7371472" y="1505244"/>
            <a:ext cx="24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98765÷100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E203A16-0579-F5DE-B51D-C5F7F4458F33}"/>
              </a:ext>
            </a:extLst>
          </p:cNvPr>
          <p:cNvSpPr/>
          <p:nvPr/>
        </p:nvSpPr>
        <p:spPr>
          <a:xfrm>
            <a:off x="590844" y="1181686"/>
            <a:ext cx="2968282" cy="10705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ACA3EFE-6CE6-C8AC-82E1-F139AB96F854}"/>
              </a:ext>
            </a:extLst>
          </p:cNvPr>
          <p:cNvSpPr/>
          <p:nvPr/>
        </p:nvSpPr>
        <p:spPr>
          <a:xfrm>
            <a:off x="590844" y="3429000"/>
            <a:ext cx="2968282" cy="10705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B138B-F83B-BB5F-BDC4-7886126C2DAE}"/>
              </a:ext>
            </a:extLst>
          </p:cNvPr>
          <p:cNvSpPr txBox="1"/>
          <p:nvPr/>
        </p:nvSpPr>
        <p:spPr>
          <a:xfrm>
            <a:off x="4232031" y="3756075"/>
            <a:ext cx="230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92600÷100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D132A-F45E-CBA4-D1A4-AE2492FA5AE8}"/>
              </a:ext>
            </a:extLst>
          </p:cNvPr>
          <p:cNvSpPr txBox="1"/>
          <p:nvPr/>
        </p:nvSpPr>
        <p:spPr>
          <a:xfrm>
            <a:off x="7371472" y="3770143"/>
            <a:ext cx="188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4970÷10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EFD8C751-F689-EBD4-E55A-CF9930D9441C}"/>
              </a:ext>
            </a:extLst>
          </p:cNvPr>
          <p:cNvSpPr/>
          <p:nvPr/>
        </p:nvSpPr>
        <p:spPr>
          <a:xfrm>
            <a:off x="3896750" y="253218"/>
            <a:ext cx="3488788" cy="1969477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2B6CB-DD95-916C-461C-41007AD67617}"/>
              </a:ext>
            </a:extLst>
          </p:cNvPr>
          <p:cNvSpPr txBox="1"/>
          <p:nvPr/>
        </p:nvSpPr>
        <p:spPr>
          <a:xfrm>
            <a:off x="117231" y="2951946"/>
            <a:ext cx="1174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কোনো বাড়ীতে ৯৮০০০ গ্রাম চাল আছে। তাদের যদি প্রতিদিন ৬৫০ গ্রাম চাল লাগে, তবে কততম দিনে  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চাল শেষ হবে? (উত্তর ক্রমবাচক সংখ্যায়)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BE78C-DB54-4078-BFB9-3973BA1E6B87}"/>
              </a:ext>
            </a:extLst>
          </p:cNvPr>
          <p:cNvSpPr txBox="1"/>
          <p:nvPr/>
        </p:nvSpPr>
        <p:spPr>
          <a:xfrm>
            <a:off x="117231" y="4426112"/>
            <a:ext cx="1207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একটি বাক্সে ২৫০টি বস্তু প্যাকেট করা যায়। এরকম ৪৩৫৪৮টি বস্তু প্যাকেট করার জন্য কয়টি বাক্স প্রয়োজন?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D18FF-28FA-E196-5E84-40BFEBC12695}"/>
              </a:ext>
            </a:extLst>
          </p:cNvPr>
          <p:cNvSpPr txBox="1"/>
          <p:nvPr/>
        </p:nvSpPr>
        <p:spPr>
          <a:xfrm>
            <a:off x="0" y="6049109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সহায়তায় পারগ শিক্ষার্থী দ্বারা অপারগ শিক্ষার্থীদের নিরাময় প্রদান।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5D97F-3AD7-8DF9-F87C-DB9C660AE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162560"/>
            <a:ext cx="12191999" cy="58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E72E32-3CEC-B87A-7606-E349F69F98E9}"/>
              </a:ext>
            </a:extLst>
          </p:cNvPr>
          <p:cNvSpPr txBox="1"/>
          <p:nvPr/>
        </p:nvSpPr>
        <p:spPr>
          <a:xfrm>
            <a:off x="3146268" y="2100867"/>
            <a:ext cx="564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থেকে 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নং প্রশ্নের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করে আনবে।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25" y="3369901"/>
            <a:ext cx="9310319" cy="2599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7486" y="770278"/>
            <a:ext cx="3338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828" y="26416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FB3421-11B9-C10C-072E-51F59079E5B5}"/>
              </a:ext>
            </a:extLst>
          </p:cNvPr>
          <p:cNvSpPr/>
          <p:nvPr/>
        </p:nvSpPr>
        <p:spPr>
          <a:xfrm>
            <a:off x="870857" y="1501894"/>
            <a:ext cx="10479314" cy="337490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 ক্লাশে স্বাগতম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7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24428" y="1132115"/>
            <a:ext cx="8991600" cy="4276717"/>
            <a:chOff x="1127919" y="687199"/>
            <a:chExt cx="8991600" cy="4276717"/>
          </a:xfrm>
        </p:grpSpPr>
        <p:sp>
          <p:nvSpPr>
            <p:cNvPr id="6" name="Rectangle 5"/>
            <p:cNvSpPr/>
            <p:nvPr/>
          </p:nvSpPr>
          <p:spPr>
            <a:xfrm>
              <a:off x="3179927" y="687199"/>
              <a:ext cx="5486402" cy="11464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পরিচিতি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27919" y="2286000"/>
              <a:ext cx="8991600" cy="2677916"/>
              <a:chOff x="1585119" y="2057400"/>
              <a:chExt cx="8991600" cy="267791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56919" y="2180771"/>
                <a:ext cx="6019800" cy="2554545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মোছাঃ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শাপলা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খাতুন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আরাজী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গুঞ্জরগড়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প্রাথমিক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সদর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ঠাকুরগাঁও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ই-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মেইলঃ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cs typeface="NikoshBAN" panose="02000000000000000000" pitchFamily="2" charset="0"/>
                  </a:rPr>
                  <a:t>shapladpe2003@gmail.com</a:t>
                </a:r>
                <a:endParaRPr lang="en-US" sz="2800" dirty="0">
                  <a:cs typeface="NikoshBAN" panose="02000000000000000000" pitchFamily="2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5119" y="2057400"/>
                <a:ext cx="2514600" cy="267791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392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CCA33-D186-4C4F-92EE-331D63E3E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6" y="1497316"/>
            <a:ext cx="3062513" cy="4090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2686" y="895783"/>
            <a:ext cx="3265714" cy="10503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পাঠ পরিচিতি</a:t>
            </a:r>
            <a:endParaRPr lang="bn-BD" sz="4800" dirty="0">
              <a:solidFill>
                <a:srgbClr val="FF0000"/>
              </a:solidFill>
              <a:latin typeface="NikoshBAN" panose="02000000000000000000" pitchFamily="2" charset="0"/>
              <a:ea typeface="Nirmala UI Semilight" panose="020B0402040204020203" pitchFamily="34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257" y="1946086"/>
            <a:ext cx="5747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শ্রেণিঃ পঞ্চম</a:t>
            </a:r>
            <a:endParaRPr lang="en-US" sz="4400" dirty="0">
              <a:latin typeface="NikoshBAN" panose="02000000000000000000" pitchFamily="2" charset="0"/>
              <a:ea typeface="Nirmala UI Semilight" panose="020B0402040204020203" pitchFamily="34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BD" sz="44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অধ্যায়ঃ </a:t>
            </a:r>
            <a:r>
              <a:rPr lang="bn-IN" sz="44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দুই</a:t>
            </a:r>
          </a:p>
          <a:p>
            <a:r>
              <a:rPr lang="bn-BD" sz="44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পাঠ শিরোনামঃ </a:t>
            </a:r>
            <a:r>
              <a:rPr lang="bn-IN" sz="44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ভাগ </a:t>
            </a:r>
          </a:p>
          <a:p>
            <a:r>
              <a:rPr lang="bn-BD" sz="36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পাঠ্যংশঃ </a:t>
            </a:r>
            <a:r>
              <a:rPr lang="bn-IN" sz="36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ভাগ করার প্রক্রিয়া-</a:t>
            </a:r>
            <a:r>
              <a:rPr lang="en-US" sz="36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2</a:t>
            </a:r>
            <a:endParaRPr lang="bn-BD" sz="3600" dirty="0">
              <a:latin typeface="NikoshBAN" panose="02000000000000000000" pitchFamily="2" charset="0"/>
              <a:ea typeface="Nirmala UI Semilight" panose="020B0402040204020203" pitchFamily="34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সময়ঃ</a:t>
            </a:r>
            <a:r>
              <a:rPr lang="bn-IN" sz="4400" dirty="0">
                <a:latin typeface="NikoshBAN" panose="02000000000000000000" pitchFamily="2" charset="0"/>
                <a:ea typeface="Nirmala UI Semilight" panose="020B0402040204020203" pitchFamily="34" charset="0"/>
                <a:cs typeface="NikoshBAN" panose="02000000000000000000" pitchFamily="2" charset="0"/>
              </a:rPr>
              <a:t> ৪০ মিনিট</a:t>
            </a:r>
            <a:endParaRPr lang="bn-BD" sz="4400" dirty="0">
              <a:latin typeface="NikoshBAN" panose="02000000000000000000" pitchFamily="2" charset="0"/>
              <a:ea typeface="Nirmala UI Semilight" panose="020B0402040204020203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A79FA4D6-DC2B-8852-F3B7-A067A3FD1309}"/>
              </a:ext>
            </a:extLst>
          </p:cNvPr>
          <p:cNvSpPr/>
          <p:nvPr/>
        </p:nvSpPr>
        <p:spPr>
          <a:xfrm>
            <a:off x="0" y="2757268"/>
            <a:ext cx="11930743" cy="371387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১০ বা ১০০ দ্বারা পাঁচ অঙ্কবিশিষ্ট কোনো সংখ্যাকে সহজ পদ্ধতিতে ভাগ করতে পারবে।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১০ বা ১০০ দ্বারা একক বা দশকের ঘরে শূন্যযুক্ত পাঁচ অঙ্কবিশিষ্ট কোনো সংখ্যাকে সহজ   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পদ্ধতিতে ভাগ করতে পারবে।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অনূর্ধ্ব পাঁচ অঙ্কবিশিষ্ট সংখ্যাকে দুই অঙ্কবিশিষ্ট সংখ্যা দ্বারা ভাগ করতে পারবে।</a:t>
            </a:r>
          </a:p>
          <a:p>
            <a:pPr marL="0" indent="0">
              <a:buNone/>
            </a:pP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১৩.১.২ অনূর্ধ্ব পাঁচ অঙ্কবিশিষ্ট সংখ্যাকে তিন অঙ্কবিশিষ্ট সংখ্যা দ্বারা ভাগ করতে পারবে।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228" y="740228"/>
            <a:ext cx="3846286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C6714E-0D9C-96A2-0A81-006CE918294B}"/>
              </a:ext>
            </a:extLst>
          </p:cNvPr>
          <p:cNvSpPr txBox="1"/>
          <p:nvPr/>
        </p:nvSpPr>
        <p:spPr>
          <a:xfrm>
            <a:off x="667657" y="957943"/>
            <a:ext cx="3381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(১) ৯৮৭৬৫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3D3F994-FDC8-B8BA-FD3A-8BBA5D2A4F75}"/>
              </a:ext>
            </a:extLst>
          </p:cNvPr>
          <p:cNvSpPr/>
          <p:nvPr/>
        </p:nvSpPr>
        <p:spPr>
          <a:xfrm>
            <a:off x="1569439" y="1965029"/>
            <a:ext cx="812800" cy="20900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7D8932A-6C82-A573-0577-3B4DAFA10979}"/>
              </a:ext>
            </a:extLst>
          </p:cNvPr>
          <p:cNvSpPr/>
          <p:nvPr/>
        </p:nvSpPr>
        <p:spPr>
          <a:xfrm>
            <a:off x="5689600" y="1965028"/>
            <a:ext cx="812800" cy="20900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AA943AA-C56D-616D-80C8-56FE0AC5999E}"/>
              </a:ext>
            </a:extLst>
          </p:cNvPr>
          <p:cNvSpPr/>
          <p:nvPr/>
        </p:nvSpPr>
        <p:spPr>
          <a:xfrm>
            <a:off x="9673771" y="1965028"/>
            <a:ext cx="812800" cy="20900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70859-45A9-82B2-8A9B-11051838CA9F}"/>
              </a:ext>
            </a:extLst>
          </p:cNvPr>
          <p:cNvSpPr txBox="1"/>
          <p:nvPr/>
        </p:nvSpPr>
        <p:spPr>
          <a:xfrm>
            <a:off x="420914" y="4354286"/>
            <a:ext cx="3338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পাঁচ অঙ্কবিশিষ্ট সংখ্যাকে ১০০ দ্বারা ভাগ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59A97-1F2A-FB28-8734-2E0D6D51E98B}"/>
              </a:ext>
            </a:extLst>
          </p:cNvPr>
          <p:cNvSpPr txBox="1"/>
          <p:nvPr/>
        </p:nvSpPr>
        <p:spPr>
          <a:xfrm>
            <a:off x="4405085" y="957943"/>
            <a:ext cx="3381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(২) ৯২৬০০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39F98-1EF6-A361-F3D5-125FB1C13BBB}"/>
              </a:ext>
            </a:extLst>
          </p:cNvPr>
          <p:cNvSpPr txBox="1"/>
          <p:nvPr/>
        </p:nvSpPr>
        <p:spPr>
          <a:xfrm>
            <a:off x="8389256" y="957943"/>
            <a:ext cx="3381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(২) ৩৮৭২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497F10-330C-6C9D-C203-8AE814012E50}"/>
              </a:ext>
            </a:extLst>
          </p:cNvPr>
          <p:cNvSpPr txBox="1"/>
          <p:nvPr/>
        </p:nvSpPr>
        <p:spPr>
          <a:xfrm>
            <a:off x="4707539" y="4369024"/>
            <a:ext cx="3338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বা দশকের ঘরে শূন্যযুক্ত পাঁচ অঙ্কবিশিষ্ট সংখ্যাকে ১০০ দ্বারা ভাগ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DD0A7C-639C-1BE2-59C7-948CBE4DC507}"/>
              </a:ext>
            </a:extLst>
          </p:cNvPr>
          <p:cNvSpPr txBox="1"/>
          <p:nvPr/>
        </p:nvSpPr>
        <p:spPr>
          <a:xfrm>
            <a:off x="8389256" y="4319452"/>
            <a:ext cx="3338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চার অঙ্কবিশিষ্ট  সংখ্যাকে ১০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/>
      <p:bldP spid="8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1B497E04-D3DF-47CC-4AEB-C1CFB35FC395}"/>
              </a:ext>
            </a:extLst>
          </p:cNvPr>
          <p:cNvSpPr/>
          <p:nvPr/>
        </p:nvSpPr>
        <p:spPr>
          <a:xfrm>
            <a:off x="2249714" y="101600"/>
            <a:ext cx="7649029" cy="6756400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 করার প্রক্রিয়া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7E281-63EF-E550-8A28-6C9AE2F2EFCA}"/>
              </a:ext>
            </a:extLst>
          </p:cNvPr>
          <p:cNvSpPr txBox="1"/>
          <p:nvPr/>
        </p:nvSpPr>
        <p:spPr>
          <a:xfrm>
            <a:off x="5598941" y="225083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122F6-187A-4940-E27A-8FE7CDA0E65A}"/>
              </a:ext>
            </a:extLst>
          </p:cNvPr>
          <p:cNvSpPr txBox="1"/>
          <p:nvPr/>
        </p:nvSpPr>
        <p:spPr>
          <a:xfrm>
            <a:off x="717451" y="942535"/>
            <a:ext cx="206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২৪১২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85548-183E-9A48-9F20-679E28B30ED9}"/>
              </a:ext>
            </a:extLst>
          </p:cNvPr>
          <p:cNvSpPr txBox="1"/>
          <p:nvPr/>
        </p:nvSpPr>
        <p:spPr>
          <a:xfrm>
            <a:off x="5162842" y="942535"/>
            <a:ext cx="226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৩২৬৪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63AF8-D039-65B8-553F-462CB6D032A5}"/>
              </a:ext>
            </a:extLst>
          </p:cNvPr>
          <p:cNvSpPr txBox="1"/>
          <p:nvPr/>
        </p:nvSpPr>
        <p:spPr>
          <a:xfrm>
            <a:off x="9284676" y="942535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৬৩৯৭৩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BFB51-E28A-AE84-F9DB-40A75565AE93}"/>
              </a:ext>
            </a:extLst>
          </p:cNvPr>
          <p:cNvSpPr txBox="1"/>
          <p:nvPr/>
        </p:nvSpPr>
        <p:spPr>
          <a:xfrm>
            <a:off x="717451" y="2278966"/>
            <a:ext cx="188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১০) ২ ৪ ১ 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FBFF4F-CB72-7A9D-EECF-AD7916E4D1DD}"/>
              </a:ext>
            </a:extLst>
          </p:cNvPr>
          <p:cNvCxnSpPr>
            <a:cxnSpLocks/>
          </p:cNvCxnSpPr>
          <p:nvPr/>
        </p:nvCxnSpPr>
        <p:spPr>
          <a:xfrm>
            <a:off x="1125415" y="2405574"/>
            <a:ext cx="11136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64C9E1-C0EB-03FA-B42B-A1C433BB40F7}"/>
              </a:ext>
            </a:extLst>
          </p:cNvPr>
          <p:cNvSpPr txBox="1"/>
          <p:nvPr/>
        </p:nvSpPr>
        <p:spPr>
          <a:xfrm>
            <a:off x="5942417" y="1623253"/>
            <a:ext cx="4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E395C-FEC8-27B3-D6E1-AA31D7DA270A}"/>
              </a:ext>
            </a:extLst>
          </p:cNvPr>
          <p:cNvSpPr txBox="1"/>
          <p:nvPr/>
        </p:nvSpPr>
        <p:spPr>
          <a:xfrm>
            <a:off x="1971819" y="1915297"/>
            <a:ext cx="4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171AB-1818-2360-C82C-A9DD10E857EE}"/>
              </a:ext>
            </a:extLst>
          </p:cNvPr>
          <p:cNvSpPr txBox="1"/>
          <p:nvPr/>
        </p:nvSpPr>
        <p:spPr>
          <a:xfrm>
            <a:off x="1679913" y="1936885"/>
            <a:ext cx="4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39A12-7122-10AF-84C2-4D8F17E1B584}"/>
              </a:ext>
            </a:extLst>
          </p:cNvPr>
          <p:cNvSpPr txBox="1"/>
          <p:nvPr/>
        </p:nvSpPr>
        <p:spPr>
          <a:xfrm>
            <a:off x="1438420" y="1928630"/>
            <a:ext cx="4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2129A-A3B3-2388-6595-FD6F263E8DFB}"/>
              </a:ext>
            </a:extLst>
          </p:cNvPr>
          <p:cNvSpPr txBox="1"/>
          <p:nvPr/>
        </p:nvSpPr>
        <p:spPr>
          <a:xfrm>
            <a:off x="1219199" y="2596845"/>
            <a:ext cx="6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 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95ECCA-D795-142F-3F4E-D1F305CF4B2C}"/>
              </a:ext>
            </a:extLst>
          </p:cNvPr>
          <p:cNvCxnSpPr>
            <a:cxnSpLocks/>
          </p:cNvCxnSpPr>
          <p:nvPr/>
        </p:nvCxnSpPr>
        <p:spPr>
          <a:xfrm>
            <a:off x="1193405" y="2985063"/>
            <a:ext cx="11136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41B2A9A-36D7-74F7-1FD5-AE4A757999D7}"/>
              </a:ext>
            </a:extLst>
          </p:cNvPr>
          <p:cNvSpPr txBox="1"/>
          <p:nvPr/>
        </p:nvSpPr>
        <p:spPr>
          <a:xfrm>
            <a:off x="1465379" y="3012209"/>
            <a:ext cx="4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162AF1-8609-AA20-8C7F-1FA2E61E7008}"/>
              </a:ext>
            </a:extLst>
          </p:cNvPr>
          <p:cNvSpPr txBox="1"/>
          <p:nvPr/>
        </p:nvSpPr>
        <p:spPr>
          <a:xfrm>
            <a:off x="1723285" y="2990741"/>
            <a:ext cx="4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6C2FDC-D49E-7E14-8325-3B4E3EBE8E3C}"/>
              </a:ext>
            </a:extLst>
          </p:cNvPr>
          <p:cNvSpPr txBox="1"/>
          <p:nvPr/>
        </p:nvSpPr>
        <p:spPr>
          <a:xfrm>
            <a:off x="1465379" y="3340338"/>
            <a:ext cx="6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 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C7A5E0-D66E-5DCF-2E15-92E1A788BEE9}"/>
              </a:ext>
            </a:extLst>
          </p:cNvPr>
          <p:cNvCxnSpPr>
            <a:cxnSpLocks/>
          </p:cNvCxnSpPr>
          <p:nvPr/>
        </p:nvCxnSpPr>
        <p:spPr>
          <a:xfrm>
            <a:off x="1307115" y="3746328"/>
            <a:ext cx="11136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F34FA5A-1048-7B15-BAEA-912BA5E4E555}"/>
              </a:ext>
            </a:extLst>
          </p:cNvPr>
          <p:cNvSpPr txBox="1"/>
          <p:nvPr/>
        </p:nvSpPr>
        <p:spPr>
          <a:xfrm>
            <a:off x="1699839" y="3787543"/>
            <a:ext cx="4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D29438-FA04-7E58-6579-4C83928CD981}"/>
              </a:ext>
            </a:extLst>
          </p:cNvPr>
          <p:cNvSpPr txBox="1"/>
          <p:nvPr/>
        </p:nvSpPr>
        <p:spPr>
          <a:xfrm>
            <a:off x="1948374" y="3765955"/>
            <a:ext cx="4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BB4A35-BA2C-A88B-A85C-B2AE22FC21E6}"/>
              </a:ext>
            </a:extLst>
          </p:cNvPr>
          <p:cNvSpPr txBox="1"/>
          <p:nvPr/>
        </p:nvSpPr>
        <p:spPr>
          <a:xfrm>
            <a:off x="1723284" y="4168241"/>
            <a:ext cx="7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89982E-B4FC-C52C-8D7A-86CDD124EA1F}"/>
              </a:ext>
            </a:extLst>
          </p:cNvPr>
          <p:cNvCxnSpPr>
            <a:cxnSpLocks/>
          </p:cNvCxnSpPr>
          <p:nvPr/>
        </p:nvCxnSpPr>
        <p:spPr>
          <a:xfrm>
            <a:off x="1447791" y="4596572"/>
            <a:ext cx="11136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34EC652-B842-0955-9C7C-BE11800CF890}"/>
              </a:ext>
            </a:extLst>
          </p:cNvPr>
          <p:cNvSpPr txBox="1"/>
          <p:nvPr/>
        </p:nvSpPr>
        <p:spPr>
          <a:xfrm>
            <a:off x="1971819" y="4565717"/>
            <a:ext cx="48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A77F7-354A-8D20-4A69-719736730A38}"/>
              </a:ext>
            </a:extLst>
          </p:cNvPr>
          <p:cNvSpPr txBox="1"/>
          <p:nvPr/>
        </p:nvSpPr>
        <p:spPr>
          <a:xfrm>
            <a:off x="4525106" y="2003657"/>
            <a:ext cx="181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১০০) ৩ ২ ৬ 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56839B-0145-B523-811F-5D074397453E}"/>
              </a:ext>
            </a:extLst>
          </p:cNvPr>
          <p:cNvCxnSpPr>
            <a:cxnSpLocks/>
          </p:cNvCxnSpPr>
          <p:nvPr/>
        </p:nvCxnSpPr>
        <p:spPr>
          <a:xfrm>
            <a:off x="5093671" y="2101146"/>
            <a:ext cx="11136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5B26F7A-3DAB-BCDB-8EA1-9943C7C8EFCA}"/>
              </a:ext>
            </a:extLst>
          </p:cNvPr>
          <p:cNvSpPr txBox="1"/>
          <p:nvPr/>
        </p:nvSpPr>
        <p:spPr>
          <a:xfrm flipH="1">
            <a:off x="10501242" y="3242055"/>
            <a:ext cx="4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E12E1C-73BF-EF85-FE9E-188CFDC2F700}"/>
              </a:ext>
            </a:extLst>
          </p:cNvPr>
          <p:cNvSpPr txBox="1"/>
          <p:nvPr/>
        </p:nvSpPr>
        <p:spPr>
          <a:xfrm flipH="1">
            <a:off x="5190971" y="2268972"/>
            <a:ext cx="91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 ০ 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91C299-CCA9-49CF-D304-3DFDFB3146CF}"/>
              </a:ext>
            </a:extLst>
          </p:cNvPr>
          <p:cNvCxnSpPr>
            <a:cxnSpLocks/>
          </p:cNvCxnSpPr>
          <p:nvPr/>
        </p:nvCxnSpPr>
        <p:spPr>
          <a:xfrm>
            <a:off x="5226147" y="2689400"/>
            <a:ext cx="11136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FD9DE03-12FE-DFA5-465A-CA41A709B18F}"/>
              </a:ext>
            </a:extLst>
          </p:cNvPr>
          <p:cNvSpPr txBox="1"/>
          <p:nvPr/>
        </p:nvSpPr>
        <p:spPr>
          <a:xfrm flipH="1">
            <a:off x="5486398" y="2637019"/>
            <a:ext cx="64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 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56C165-B741-2027-1165-FF026DB45A5E}"/>
              </a:ext>
            </a:extLst>
          </p:cNvPr>
          <p:cNvSpPr txBox="1"/>
          <p:nvPr/>
        </p:nvSpPr>
        <p:spPr>
          <a:xfrm flipH="1">
            <a:off x="5988142" y="2654498"/>
            <a:ext cx="4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53791C-765F-78FE-2E60-CBC55EA6F827}"/>
              </a:ext>
            </a:extLst>
          </p:cNvPr>
          <p:cNvSpPr txBox="1"/>
          <p:nvPr/>
        </p:nvSpPr>
        <p:spPr>
          <a:xfrm flipH="1">
            <a:off x="5716166" y="1617887"/>
            <a:ext cx="4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BB206F-1A02-8957-DCFA-A609BB4A099F}"/>
              </a:ext>
            </a:extLst>
          </p:cNvPr>
          <p:cNvSpPr txBox="1"/>
          <p:nvPr/>
        </p:nvSpPr>
        <p:spPr>
          <a:xfrm>
            <a:off x="5502806" y="2948265"/>
            <a:ext cx="970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 ০ 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A55DBA7-3D5C-D6A2-057A-3981E2113E62}"/>
              </a:ext>
            </a:extLst>
          </p:cNvPr>
          <p:cNvCxnSpPr>
            <a:cxnSpLocks/>
          </p:cNvCxnSpPr>
          <p:nvPr/>
        </p:nvCxnSpPr>
        <p:spPr>
          <a:xfrm>
            <a:off x="5480522" y="3405554"/>
            <a:ext cx="11136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976927F-B185-B6B4-A5C3-F771A41C51B6}"/>
              </a:ext>
            </a:extLst>
          </p:cNvPr>
          <p:cNvSpPr txBox="1"/>
          <p:nvPr/>
        </p:nvSpPr>
        <p:spPr>
          <a:xfrm flipH="1">
            <a:off x="5740782" y="3355402"/>
            <a:ext cx="63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 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3CC6C9-5A2E-E333-9B4D-94C1D65AC275}"/>
              </a:ext>
            </a:extLst>
          </p:cNvPr>
          <p:cNvSpPr txBox="1"/>
          <p:nvPr/>
        </p:nvSpPr>
        <p:spPr>
          <a:xfrm>
            <a:off x="8700858" y="1839536"/>
            <a:ext cx="227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১০০) 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352C68-161F-13C0-2D2C-6D8A48CFCF95}"/>
              </a:ext>
            </a:extLst>
          </p:cNvPr>
          <p:cNvCxnSpPr>
            <a:cxnSpLocks/>
          </p:cNvCxnSpPr>
          <p:nvPr/>
        </p:nvCxnSpPr>
        <p:spPr>
          <a:xfrm>
            <a:off x="9284676" y="1956281"/>
            <a:ext cx="1468904" cy="4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92DD7FA-E533-9F58-7D1E-75C69D8D55AE}"/>
              </a:ext>
            </a:extLst>
          </p:cNvPr>
          <p:cNvSpPr txBox="1"/>
          <p:nvPr/>
        </p:nvSpPr>
        <p:spPr>
          <a:xfrm flipH="1">
            <a:off x="9654807" y="2855970"/>
            <a:ext cx="89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0 0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FDEE94-F4B4-FF78-5E1D-BFC84AE36ACA}"/>
              </a:ext>
            </a:extLst>
          </p:cNvPr>
          <p:cNvSpPr txBox="1"/>
          <p:nvPr/>
        </p:nvSpPr>
        <p:spPr>
          <a:xfrm flipH="1">
            <a:off x="9870248" y="1507449"/>
            <a:ext cx="4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F0B65C-23EE-B732-25E3-F27A8312D085}"/>
              </a:ext>
            </a:extLst>
          </p:cNvPr>
          <p:cNvSpPr txBox="1"/>
          <p:nvPr/>
        </p:nvSpPr>
        <p:spPr>
          <a:xfrm flipH="1">
            <a:off x="9364313" y="2172604"/>
            <a:ext cx="87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 ০ 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202A7D-6BF3-D771-5240-000E6BF9DFEA}"/>
              </a:ext>
            </a:extLst>
          </p:cNvPr>
          <p:cNvCxnSpPr>
            <a:cxnSpLocks/>
          </p:cNvCxnSpPr>
          <p:nvPr/>
        </p:nvCxnSpPr>
        <p:spPr>
          <a:xfrm>
            <a:off x="9356190" y="2630912"/>
            <a:ext cx="1468904" cy="4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451CDAD-E6F5-2359-89EC-D5CD79308424}"/>
              </a:ext>
            </a:extLst>
          </p:cNvPr>
          <p:cNvSpPr txBox="1"/>
          <p:nvPr/>
        </p:nvSpPr>
        <p:spPr>
          <a:xfrm flipH="1">
            <a:off x="10130792" y="1478805"/>
            <a:ext cx="48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E2673A-F263-261D-40B0-B92424D47F16}"/>
              </a:ext>
            </a:extLst>
          </p:cNvPr>
          <p:cNvSpPr txBox="1"/>
          <p:nvPr/>
        </p:nvSpPr>
        <p:spPr>
          <a:xfrm>
            <a:off x="10203761" y="2577117"/>
            <a:ext cx="499417" cy="52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DCB041-67DC-8A6D-D4F3-995EC3E4D75E}"/>
              </a:ext>
            </a:extLst>
          </p:cNvPr>
          <p:cNvSpPr txBox="1"/>
          <p:nvPr/>
        </p:nvSpPr>
        <p:spPr>
          <a:xfrm flipH="1">
            <a:off x="9629363" y="2560574"/>
            <a:ext cx="681673" cy="52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9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BF5A73-A3DB-C31A-24AC-B97D370180C0}"/>
              </a:ext>
            </a:extLst>
          </p:cNvPr>
          <p:cNvCxnSpPr>
            <a:cxnSpLocks/>
          </p:cNvCxnSpPr>
          <p:nvPr/>
        </p:nvCxnSpPr>
        <p:spPr>
          <a:xfrm>
            <a:off x="9356190" y="3333471"/>
            <a:ext cx="1468904" cy="4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1D4DD12-B030-4221-452B-40E3C2C66E20}"/>
              </a:ext>
            </a:extLst>
          </p:cNvPr>
          <p:cNvSpPr txBox="1"/>
          <p:nvPr/>
        </p:nvSpPr>
        <p:spPr>
          <a:xfrm>
            <a:off x="9969301" y="3256230"/>
            <a:ext cx="621333" cy="520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9 7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DFB1616-1563-F04C-9A6C-316A82CD6A04}"/>
              </a:ext>
            </a:extLst>
          </p:cNvPr>
          <p:cNvCxnSpPr/>
          <p:nvPr/>
        </p:nvCxnSpPr>
        <p:spPr>
          <a:xfrm>
            <a:off x="1878029" y="2695824"/>
            <a:ext cx="0" cy="386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C534F57-C90A-2BB7-D8D5-3241AF67FD7F}"/>
              </a:ext>
            </a:extLst>
          </p:cNvPr>
          <p:cNvCxnSpPr/>
          <p:nvPr/>
        </p:nvCxnSpPr>
        <p:spPr>
          <a:xfrm>
            <a:off x="2121873" y="2749988"/>
            <a:ext cx="0" cy="1086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264E530-96FA-7C17-18EB-C147A5DAFE76}"/>
              </a:ext>
            </a:extLst>
          </p:cNvPr>
          <p:cNvCxnSpPr/>
          <p:nvPr/>
        </p:nvCxnSpPr>
        <p:spPr>
          <a:xfrm>
            <a:off x="6159297" y="2403831"/>
            <a:ext cx="0" cy="386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3ADFCBA-26DF-D10A-FDD5-F309BCF5D506}"/>
              </a:ext>
            </a:extLst>
          </p:cNvPr>
          <p:cNvCxnSpPr/>
          <p:nvPr/>
        </p:nvCxnSpPr>
        <p:spPr>
          <a:xfrm>
            <a:off x="10357928" y="2223063"/>
            <a:ext cx="16704" cy="536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5E4BB52-C346-41DD-8A55-DFB5A756DA3B}"/>
              </a:ext>
            </a:extLst>
          </p:cNvPr>
          <p:cNvCxnSpPr>
            <a:cxnSpLocks/>
          </p:cNvCxnSpPr>
          <p:nvPr/>
        </p:nvCxnSpPr>
        <p:spPr>
          <a:xfrm>
            <a:off x="10610120" y="2223063"/>
            <a:ext cx="46529" cy="1156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5FFF0B-FA11-AEFF-60D2-ACBFF329CB10}"/>
              </a:ext>
            </a:extLst>
          </p:cNvPr>
          <p:cNvSpPr txBox="1"/>
          <p:nvPr/>
        </p:nvSpPr>
        <p:spPr>
          <a:xfrm>
            <a:off x="10000956" y="3585309"/>
            <a:ext cx="97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 ০ 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62866-A835-A2B4-9B47-D60CEA5B8B9A}"/>
              </a:ext>
            </a:extLst>
          </p:cNvPr>
          <p:cNvSpPr txBox="1"/>
          <p:nvPr/>
        </p:nvSpPr>
        <p:spPr>
          <a:xfrm>
            <a:off x="10375807" y="1414044"/>
            <a:ext cx="339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FE05-44CE-5698-A24F-03242D664D1B}"/>
              </a:ext>
            </a:extLst>
          </p:cNvPr>
          <p:cNvSpPr txBox="1"/>
          <p:nvPr/>
        </p:nvSpPr>
        <p:spPr>
          <a:xfrm>
            <a:off x="10493037" y="3923103"/>
            <a:ext cx="339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F0FB57-6F1F-52C8-3E89-A3DAF450560B}"/>
              </a:ext>
            </a:extLst>
          </p:cNvPr>
          <p:cNvCxnSpPr>
            <a:cxnSpLocks/>
          </p:cNvCxnSpPr>
          <p:nvPr/>
        </p:nvCxnSpPr>
        <p:spPr>
          <a:xfrm>
            <a:off x="9488579" y="4022528"/>
            <a:ext cx="1468904" cy="4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3CDB67D-9D61-C6A6-CEFF-F54D04004D4F}"/>
              </a:ext>
            </a:extLst>
          </p:cNvPr>
          <p:cNvSpPr txBox="1"/>
          <p:nvPr/>
        </p:nvSpPr>
        <p:spPr>
          <a:xfrm>
            <a:off x="10243626" y="3923104"/>
            <a:ext cx="339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9" grpId="0"/>
      <p:bldP spid="20" grpId="0"/>
      <p:bldP spid="21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9" grpId="0"/>
      <p:bldP spid="40" grpId="0"/>
      <p:bldP spid="43" grpId="0"/>
      <p:bldP spid="44" grpId="0"/>
      <p:bldP spid="45" grpId="0"/>
      <p:bldP spid="26" grpId="0"/>
      <p:bldP spid="41" grpId="0"/>
      <p:bldP spid="46" grpId="0"/>
      <p:bldP spid="48" grpId="0"/>
      <p:bldP spid="7" grpId="0"/>
      <p:bldP spid="14" grpId="0"/>
      <p:bldP spid="15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91BCE-0056-0106-305F-20085C7BCC1F}"/>
              </a:ext>
            </a:extLst>
          </p:cNvPr>
          <p:cNvSpPr txBox="1"/>
          <p:nvPr/>
        </p:nvSpPr>
        <p:spPr>
          <a:xfrm>
            <a:off x="689317" y="300111"/>
            <a:ext cx="10813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বক্স তিনটি লক্ষ করি। ভাজ্য, ভাজক, ভাগফল ও ভাগশেষ এর মধ্যে কি কোনো সম্পর্ক খুঁজে পাওয়া যায়? শ্রেণিতে আলোচনা করি।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FBE56-3F7C-AC13-45C1-FC5CB5E89683}"/>
              </a:ext>
            </a:extLst>
          </p:cNvPr>
          <p:cNvSpPr/>
          <p:nvPr/>
        </p:nvSpPr>
        <p:spPr>
          <a:xfrm>
            <a:off x="2508738" y="1655298"/>
            <a:ext cx="6752493" cy="13504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	  ২ ৪ ১ ২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= ২৪১ ভাগশেষ ২</a:t>
            </a:r>
          </a:p>
          <a:p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AC4D30-08B0-AE48-CE78-C5BE3BDB6852}"/>
              </a:ext>
            </a:extLst>
          </p:cNvPr>
          <p:cNvSpPr/>
          <p:nvPr/>
        </p:nvSpPr>
        <p:spPr>
          <a:xfrm>
            <a:off x="2508737" y="3176956"/>
            <a:ext cx="6752493" cy="13504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	  ৩ ২ ৬ ৪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= ৩২ ভাগশেষ ৬৪</a:t>
            </a:r>
          </a:p>
          <a:p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AB125-3A18-2333-7694-11BF03590CAF}"/>
              </a:ext>
            </a:extLst>
          </p:cNvPr>
          <p:cNvSpPr/>
          <p:nvPr/>
        </p:nvSpPr>
        <p:spPr>
          <a:xfrm>
            <a:off x="2508737" y="4757232"/>
            <a:ext cx="6752493" cy="13504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	  ৬ ৩ ৯ ৭ ৩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= ৬৩৯ ভাগশেষ ৭৩</a:t>
            </a:r>
          </a:p>
          <a:p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3513ED-B12A-C4B7-9781-6F0B99324D8B}"/>
              </a:ext>
            </a:extLst>
          </p:cNvPr>
          <p:cNvSpPr/>
          <p:nvPr/>
        </p:nvSpPr>
        <p:spPr>
          <a:xfrm>
            <a:off x="3629465" y="1871003"/>
            <a:ext cx="815926" cy="436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A830E-BBBB-52FF-DA1D-8B0B0504B5A5}"/>
              </a:ext>
            </a:extLst>
          </p:cNvPr>
          <p:cNvSpPr/>
          <p:nvPr/>
        </p:nvSpPr>
        <p:spPr>
          <a:xfrm>
            <a:off x="4501660" y="1871003"/>
            <a:ext cx="225083" cy="436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8DEC9F-7CC9-A63A-4D00-99015E93D898}"/>
              </a:ext>
            </a:extLst>
          </p:cNvPr>
          <p:cNvSpPr/>
          <p:nvPr/>
        </p:nvSpPr>
        <p:spPr>
          <a:xfrm>
            <a:off x="7699717" y="1871003"/>
            <a:ext cx="225083" cy="436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0E605-E7A3-FBA6-25AF-1FF45060E322}"/>
              </a:ext>
            </a:extLst>
          </p:cNvPr>
          <p:cNvSpPr/>
          <p:nvPr/>
        </p:nvSpPr>
        <p:spPr>
          <a:xfrm>
            <a:off x="3713871" y="3383430"/>
            <a:ext cx="529883" cy="436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853F32-E350-CEB4-552A-D7724EB9038C}"/>
              </a:ext>
            </a:extLst>
          </p:cNvPr>
          <p:cNvSpPr/>
          <p:nvPr/>
        </p:nvSpPr>
        <p:spPr>
          <a:xfrm>
            <a:off x="4304714" y="3383430"/>
            <a:ext cx="529882" cy="436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860D97-4732-9271-C6AC-31BF01226DE4}"/>
              </a:ext>
            </a:extLst>
          </p:cNvPr>
          <p:cNvSpPr/>
          <p:nvPr/>
        </p:nvSpPr>
        <p:spPr>
          <a:xfrm>
            <a:off x="7807569" y="3406876"/>
            <a:ext cx="529882" cy="41265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56DF41-1E5B-3F41-4608-ABB886B9B8B6}"/>
              </a:ext>
            </a:extLst>
          </p:cNvPr>
          <p:cNvSpPr/>
          <p:nvPr/>
        </p:nvSpPr>
        <p:spPr>
          <a:xfrm>
            <a:off x="3713871" y="4984652"/>
            <a:ext cx="844061" cy="436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2FB956-9DBD-6D41-E65B-9E5410091B25}"/>
              </a:ext>
            </a:extLst>
          </p:cNvPr>
          <p:cNvSpPr/>
          <p:nvPr/>
        </p:nvSpPr>
        <p:spPr>
          <a:xfrm>
            <a:off x="4642336" y="4961206"/>
            <a:ext cx="492372" cy="436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CA4DD0-E37D-B7F4-C11E-98CA8CD185F8}"/>
              </a:ext>
            </a:extLst>
          </p:cNvPr>
          <p:cNvSpPr/>
          <p:nvPr/>
        </p:nvSpPr>
        <p:spPr>
          <a:xfrm>
            <a:off x="8187394" y="4984652"/>
            <a:ext cx="492372" cy="436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41EDF596-F847-A8BE-6F68-8EA26521C65B}"/>
              </a:ext>
            </a:extLst>
          </p:cNvPr>
          <p:cNvSpPr/>
          <p:nvPr/>
        </p:nvSpPr>
        <p:spPr>
          <a:xfrm>
            <a:off x="3953022" y="2307102"/>
            <a:ext cx="2410264" cy="4360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FCB8A740-9C50-2296-1118-B26E12575BE9}"/>
              </a:ext>
            </a:extLst>
          </p:cNvPr>
          <p:cNvSpPr/>
          <p:nvPr/>
        </p:nvSpPr>
        <p:spPr>
          <a:xfrm>
            <a:off x="3953022" y="3819529"/>
            <a:ext cx="2630658" cy="5836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F07DA31A-AE13-A535-3E8E-3C7998C4F0F0}"/>
              </a:ext>
            </a:extLst>
          </p:cNvPr>
          <p:cNvSpPr/>
          <p:nvPr/>
        </p:nvSpPr>
        <p:spPr>
          <a:xfrm>
            <a:off x="4135901" y="5397305"/>
            <a:ext cx="2686930" cy="5673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2014</TotalTime>
  <Words>639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Garamond</vt:lpstr>
      <vt:lpstr>NikoshBAN</vt:lpstr>
      <vt:lpstr>Nirmala UI Semilight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*</dc:creator>
  <cp:lastModifiedBy>MD. SIRAJUL ISLAM</cp:lastModifiedBy>
  <cp:revision>121</cp:revision>
  <dcterms:created xsi:type="dcterms:W3CDTF">2022-04-29T13:50:11Z</dcterms:created>
  <dcterms:modified xsi:type="dcterms:W3CDTF">2023-03-24T10:13:20Z</dcterms:modified>
</cp:coreProperties>
</file>