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3343-EC7D-4A9A-9FC3-C7E5F678020E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33FA-6BA4-4A95-AD61-16C73FE63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783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3343-EC7D-4A9A-9FC3-C7E5F678020E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33FA-6BA4-4A95-AD61-16C73FE63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45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3343-EC7D-4A9A-9FC3-C7E5F678020E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33FA-6BA4-4A95-AD61-16C73FE63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44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3343-EC7D-4A9A-9FC3-C7E5F678020E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33FA-6BA4-4A95-AD61-16C73FE63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6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3343-EC7D-4A9A-9FC3-C7E5F678020E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33FA-6BA4-4A95-AD61-16C73FE63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40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3343-EC7D-4A9A-9FC3-C7E5F678020E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33FA-6BA4-4A95-AD61-16C73FE63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98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3343-EC7D-4A9A-9FC3-C7E5F678020E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33FA-6BA4-4A95-AD61-16C73FE63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79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3343-EC7D-4A9A-9FC3-C7E5F678020E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33FA-6BA4-4A95-AD61-16C73FE63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34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3343-EC7D-4A9A-9FC3-C7E5F678020E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33FA-6BA4-4A95-AD61-16C73FE63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70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3343-EC7D-4A9A-9FC3-C7E5F678020E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33FA-6BA4-4A95-AD61-16C73FE63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11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3343-EC7D-4A9A-9FC3-C7E5F678020E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33FA-6BA4-4A95-AD61-16C73FE63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936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83343-EC7D-4A9A-9FC3-C7E5F678020E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733FA-6BA4-4A95-AD61-16C73FE63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262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28" y="249356"/>
            <a:ext cx="11496676" cy="626062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494" y="2715905"/>
            <a:ext cx="4855299" cy="3248166"/>
          </a:xfrm>
          <a:prstGeom prst="rect">
            <a:avLst/>
          </a:prstGeom>
        </p:spPr>
      </p:pic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749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>
            <a:off x="163773" y="122830"/>
            <a:ext cx="11873552" cy="6591869"/>
          </a:xfrm>
          <a:prstGeom prst="frame">
            <a:avLst>
              <a:gd name="adj1" fmla="val 2976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172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2404" y="1438351"/>
            <a:ext cx="5957250" cy="36113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077" y="1438351"/>
            <a:ext cx="4855850" cy="361132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813071" y="422890"/>
            <a:ext cx="330571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ক্লাসের</a:t>
            </a:r>
            <a:r>
              <a:rPr lang="en-US" sz="44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সবাইকে</a:t>
            </a:r>
            <a:endParaRPr lang="en-US" sz="4400" b="1" dirty="0" smtClean="0">
              <a:blipFill dpi="0"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73599" y="5049671"/>
            <a:ext cx="642954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শুভেচ্ছা</a:t>
            </a:r>
            <a:r>
              <a:rPr lang="en-US" sz="66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ও </a:t>
            </a:r>
            <a:r>
              <a:rPr lang="en-US" sz="6600" b="1" dirty="0" err="1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অভিনন্দন</a:t>
            </a:r>
            <a:endParaRPr lang="en-US" sz="6600" dirty="0"/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749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rame 8"/>
          <p:cNvSpPr/>
          <p:nvPr/>
        </p:nvSpPr>
        <p:spPr>
          <a:xfrm>
            <a:off x="163773" y="122830"/>
            <a:ext cx="11873552" cy="6591869"/>
          </a:xfrm>
          <a:prstGeom prst="frame">
            <a:avLst>
              <a:gd name="adj1" fmla="val 2976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420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8991" y="4189862"/>
            <a:ext cx="38759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অনুকুল চন্দ্র  সরকার</a:t>
            </a:r>
          </a:p>
          <a:p>
            <a:r>
              <a:rPr lang="bn-IN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সিনিয়র সহকারী শিক্ষক</a:t>
            </a:r>
          </a:p>
          <a:p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আলহাজ্ব আতিকুর রহমান ভূঞা একাডেমি</a:t>
            </a:r>
          </a:p>
          <a:p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কেন্দুয়া পৌরসভা, কেন্দুয়া, নেত্রকোনা</a:t>
            </a:r>
          </a:p>
          <a:p>
            <a:r>
              <a:rPr lang="bn-IN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মোবাইলঃ- ০১৭২৩৪৭৭১৯৯</a:t>
            </a:r>
          </a:p>
          <a:p>
            <a:r>
              <a:rPr lang="en-US" sz="2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Email:- anokulict@gmail.com</a:t>
            </a:r>
            <a:endParaRPr lang="en-US" sz="20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952" y="928579"/>
            <a:ext cx="2029749" cy="302472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6537278" y="1737308"/>
            <a:ext cx="453105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বি</a:t>
            </a:r>
            <a:r>
              <a:rPr lang="bn-I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ষয়ঃ- বাংলাদেশের মহান স্বাধীনতা অর্জনে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বাংলার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মহানায়ক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ব</a:t>
            </a:r>
            <a:r>
              <a:rPr lang="bn-I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ঙ্গবন্দু শেখমুজিবুর রহমানের অবদান। </a:t>
            </a:r>
            <a:endParaRPr lang="bn-IN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endParaRPr lang="bn-IN" sz="4400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5" name="Quad Arrow Callout 4"/>
          <p:cNvSpPr/>
          <p:nvPr/>
        </p:nvSpPr>
        <p:spPr>
          <a:xfrm>
            <a:off x="4722125" y="928579"/>
            <a:ext cx="1351129" cy="4825072"/>
          </a:xfrm>
          <a:prstGeom prst="quadArrowCallout">
            <a:avLst>
              <a:gd name="adj1" fmla="val 22555"/>
              <a:gd name="adj2" fmla="val 37014"/>
              <a:gd name="adj3" fmla="val 12986"/>
              <a:gd name="adj4" fmla="val 45294"/>
            </a:avLst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749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>
            <a:off x="163773" y="122830"/>
            <a:ext cx="11873552" cy="6591869"/>
          </a:xfrm>
          <a:prstGeom prst="frame">
            <a:avLst>
              <a:gd name="adj1" fmla="val 2976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425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344" y="669664"/>
            <a:ext cx="6086900" cy="36804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2262" y="5049671"/>
            <a:ext cx="1097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২৬ মার্চ বাংলাদেশের মহান স্বধীনতা দিবস উপলক্ষ্যে আলহাজ্ব আতিকুর রহমান ভূঞা একাডেমি স্বাধীনতার ইতিহাস ও তাতপর্য ছাত্র/ছাত্রীদের মধ্য তুলেধরার অংশ বিশেষ।</a:t>
            </a:r>
            <a:endParaRPr lang="en-US" sz="28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25" y="669663"/>
            <a:ext cx="5254388" cy="3680429"/>
          </a:xfrm>
          <a:prstGeom prst="rect">
            <a:avLst/>
          </a:prstGeom>
        </p:spPr>
      </p:pic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749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ame 7"/>
          <p:cNvSpPr/>
          <p:nvPr/>
        </p:nvSpPr>
        <p:spPr>
          <a:xfrm>
            <a:off x="163773" y="122830"/>
            <a:ext cx="11873552" cy="6591869"/>
          </a:xfrm>
          <a:prstGeom prst="frame">
            <a:avLst>
              <a:gd name="adj1" fmla="val 2976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24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9558" y="5336275"/>
            <a:ext cx="112457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বঙ্গবন্ধুর ৭ মার্চের ভাষণ ছিল একটি অগ্নিশলাকা, যা প্রজ্বালিত করেছিল মুক্তিযুদ্ধের সেই দাবানলের, যার সামনে টিকতে পারেনি শক্তিশালী পাকিস্তানি সেনাবাহিনী এবং তাদের এ দেশীয় সহযোগীরা। ১৯৭১-এর ৭ থেকে ২৫ মার্চ এ ১৮ দিনে এ ভাষণ বাংলাদেশেরে সাত কোটি মানুষকে প্রস্তুত করেছে মুক্তির সংগ্রামে, স্বাধীনতার সংগ্রামে ঝাঁপিয়ে পড়তে।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85" y="313899"/>
            <a:ext cx="11409528" cy="4831307"/>
          </a:xfrm>
          <a:prstGeom prst="rect">
            <a:avLst/>
          </a:prstGeom>
        </p:spPr>
      </p:pic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749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163773" y="122830"/>
            <a:ext cx="11873552" cy="6591869"/>
          </a:xfrm>
          <a:prstGeom prst="frame">
            <a:avLst>
              <a:gd name="adj1" fmla="val 2976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95785" y="409433"/>
            <a:ext cx="1528549" cy="1310185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latin typeface="Kalpurush" panose="02000600000000000000" pitchFamily="2" charset="0"/>
                <a:cs typeface="Kalpurush" panose="02000600000000000000" pitchFamily="2" charset="0"/>
              </a:rPr>
              <a:t>৭ই মার্চ  রেসকোর্স ময়দানের ভাসন</a:t>
            </a:r>
            <a:endParaRPr lang="en-US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144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90" y="289512"/>
            <a:ext cx="5624604" cy="30814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334" y="3507476"/>
            <a:ext cx="5630747" cy="30933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127" y="289512"/>
            <a:ext cx="5962955" cy="30814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16" y="3686813"/>
            <a:ext cx="5755811" cy="301165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9403" y="3233373"/>
            <a:ext cx="11554993" cy="5157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স্বাধীনতা ইতিহাসের কিছু স্থির চিত্র।</a:t>
            </a:r>
            <a:endParaRPr lang="en-US" sz="24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749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rame 8"/>
          <p:cNvSpPr/>
          <p:nvPr/>
        </p:nvSpPr>
        <p:spPr>
          <a:xfrm>
            <a:off x="163773" y="122830"/>
            <a:ext cx="11873552" cy="6591869"/>
          </a:xfrm>
          <a:prstGeom prst="frame">
            <a:avLst>
              <a:gd name="adj1" fmla="val 2976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769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75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Kalpurush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10</cp:revision>
  <dcterms:created xsi:type="dcterms:W3CDTF">2023-03-26T10:11:58Z</dcterms:created>
  <dcterms:modified xsi:type="dcterms:W3CDTF">2023-03-26T11:27:48Z</dcterms:modified>
</cp:coreProperties>
</file>